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81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9" r:id="rId13"/>
    <p:sldId id="278" r:id="rId14"/>
    <p:sldId id="28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717"/>
  </p:normalViewPr>
  <p:slideViewPr>
    <p:cSldViewPr snapToGrid="0" snapToObjects="1" showGuides="1">
      <p:cViewPr varScale="1">
        <p:scale>
          <a:sx n="93" d="100"/>
          <a:sy n="93" d="100"/>
        </p:scale>
        <p:origin x="224" y="5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CA1E8-3C55-DA4A-832E-011B6B8817D2}" type="datetimeFigureOut">
              <a:rPr lang="en-US" smtClean="0"/>
              <a:t>8/18/18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544E8-D6D2-1D46-9B1D-C39C5FBD5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65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 slide</a:t>
            </a: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4391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107</a:t>
            </a: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2282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116</a:t>
            </a: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3016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224 </a:t>
            </a: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579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252 </a:t>
            </a: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1347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271 </a:t>
            </a: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5740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1 - practice</a:t>
            </a: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7507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 fish</a:t>
            </a: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5545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</a:t>
            </a: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766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16</a:t>
            </a: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8377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24</a:t>
            </a: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8333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52</a:t>
            </a: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0529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71</a:t>
            </a: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4351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105</a:t>
            </a: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9340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1C288-22DB-9848-B035-461CAEA62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3FDF6-55B3-6C4A-9ED1-BBE60531E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F7A0D-E796-3E4E-9B71-B6280BC96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CBA7A-94C8-AF45-9886-E9D9EF65B083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F26A5-E6D2-B54D-9D39-C5E71D78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6DA75-1B99-E448-BAD8-B73C7DCE8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D0E6-CC70-F746-B7C6-9DCAF1246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0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40A4-8B1F-BE48-9215-36B85C3B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2ABA93-90D7-6643-9B08-17E75FCEF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8F6B1-811D-1A40-8B2C-AE5204FEB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CBA7A-94C8-AF45-9886-E9D9EF65B083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1FE12-4796-DE4F-AABD-ABEAC6DF5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B5F7-04BB-4542-A8C0-68D2A746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D0E6-CC70-F746-B7C6-9DCAF1246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89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C8C09C-7FFC-1248-A1AE-A76B444EA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115954-3858-AC48-B20A-D612B1907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E9B27-1AD6-004B-9AD5-5AFFBD12D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CBA7A-94C8-AF45-9886-E9D9EF65B083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F40B4-E910-3545-AA66-9D2D09E5D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514CD-AF77-9D43-A065-1786E705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D0E6-CC70-F746-B7C6-9DCAF1246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97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0B262-52E4-F641-A4DB-1044EF453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F6A1B-6F02-DA4E-8852-AF6544C86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67857-4FDA-CE41-A67C-25C5B0526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CBA7A-94C8-AF45-9886-E9D9EF65B083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C8FE3-F4A7-7748-B9DE-A3BEA9411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5000B-1FE8-294E-89BE-D05C3962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D0E6-CC70-F746-B7C6-9DCAF1246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01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C4A3B-1C0D-A049-921C-414E67A06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4DD78-85AC-494A-BD97-E82F42A56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B33E3-FE68-E44D-BDE5-50D75E7B0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CBA7A-94C8-AF45-9886-E9D9EF65B083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92FC7-275C-AC43-919D-EE1208FAE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88F7D-AB18-0B4B-9FFF-F1F2B98DF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D0E6-CC70-F746-B7C6-9DCAF1246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62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C58DF-92B8-8D4A-9DC3-106E8D70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D9FFA-DBB6-8140-9A73-599E224DBB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A84C3-7274-4742-8CA6-AB0B8B398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53C82-E21F-F84A-BD02-C73D30364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CBA7A-94C8-AF45-9886-E9D9EF65B083}" type="datetimeFigureOut">
              <a:rPr lang="en-US" smtClean="0"/>
              <a:t>8/18/18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B6865-6A7A-B440-8F7F-028AB3DDB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765CE-2098-6A42-BADE-49D5D8DC6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D0E6-CC70-F746-B7C6-9DCAF1246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3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9D1AF-6002-644C-A273-BC097C9F3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FB3BC-6CE6-9646-A80E-0274470D0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68F482-778B-8340-A697-57ED7C24C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B53A55-C3E0-0042-8993-3599FF3283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2EA19D-6A22-2C49-9911-5846E68957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1882A2-BA2D-E746-9C57-59730E6ED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CBA7A-94C8-AF45-9886-E9D9EF65B083}" type="datetimeFigureOut">
              <a:rPr lang="en-US" smtClean="0"/>
              <a:t>8/18/18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20D5BB-2BC3-2547-BB90-DC3DC0434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6934EC-55BC-E84F-9FE4-97D34BEC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D0E6-CC70-F746-B7C6-9DCAF1246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50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C2CC0-204B-494F-B505-B55371F39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1CE902-36FB-3D49-A826-C4AD301F3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CBA7A-94C8-AF45-9886-E9D9EF65B083}" type="datetimeFigureOut">
              <a:rPr lang="en-US" smtClean="0"/>
              <a:t>8/18/18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E5C7BC-5823-2A4F-B3DC-E83C4E3D4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BD7CD-2C04-8B4A-87EC-77097516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D0E6-CC70-F746-B7C6-9DCAF1246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05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1DCAD4-4933-964C-BBBF-B8A46D427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CBA7A-94C8-AF45-9886-E9D9EF65B083}" type="datetimeFigureOut">
              <a:rPr lang="en-US" smtClean="0"/>
              <a:t>8/18/18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D61C7-4B0D-6243-BDF8-8B63B76A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7354A-C1C8-C143-804A-E3BC8D119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D0E6-CC70-F746-B7C6-9DCAF1246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92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AE3A-D796-4245-ACA5-88FE37FC6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D7EB3-7EF1-D44A-B713-99AFFE39C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F6F99-AFDE-194F-9B1E-F2C864C23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6D29C-C475-ED48-AC3F-A199EB760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CBA7A-94C8-AF45-9886-E9D9EF65B083}" type="datetimeFigureOut">
              <a:rPr lang="en-US" smtClean="0"/>
              <a:t>8/18/18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3E957-F508-F744-9DC9-48DF3C64E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BB563-74E7-4448-A8A8-ABA07290D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D0E6-CC70-F746-B7C6-9DCAF1246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58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E722-E0F8-4A47-944F-2109D4C6A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20D879-32A6-FE47-AAF0-E00D5C42DF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0DC2-3877-624C-BAED-353C4A678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1CE851-680A-D743-8E69-8B8017A20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CBA7A-94C8-AF45-9886-E9D9EF65B083}" type="datetimeFigureOut">
              <a:rPr lang="en-US" smtClean="0"/>
              <a:t>8/18/18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4C6CB-B7BD-814D-8B2C-BC2BA364F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D0394-D397-CE40-86E8-B2B28BDCB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D0E6-CC70-F746-B7C6-9DCAF1246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524169-0054-5B46-91B9-D389A2A9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42A3B-605B-5840-BF0D-74B5C4C20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CB897-E623-4B49-AD42-57FBFA905D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CBA7A-94C8-AF45-9886-E9D9EF65B083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3AE7F-8068-BA4E-AE3A-9BB3C863A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3F3CD-E767-014D-B3D8-7E19E02BA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FD0E6-CC70-F746-B7C6-9DCAF1246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72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13" Type="http://schemas.openxmlformats.org/officeDocument/2006/relationships/image" Target="../media/image6.tiff"/><Relationship Id="rId3" Type="http://schemas.microsoft.com/office/2007/relationships/media" Target="../media/media20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audio" Target="../media/media3.wav"/><Relationship Id="rId11" Type="http://schemas.openxmlformats.org/officeDocument/2006/relationships/image" Target="../media/image3.png"/><Relationship Id="rId5" Type="http://schemas.microsoft.com/office/2007/relationships/media" Target="../media/media3.wav"/><Relationship Id="rId10" Type="http://schemas.openxmlformats.org/officeDocument/2006/relationships/image" Target="../media/image2.jpg"/><Relationship Id="rId4" Type="http://schemas.openxmlformats.org/officeDocument/2006/relationships/audio" Target="../media/media20.wav"/><Relationship Id="rId9" Type="http://schemas.openxmlformats.org/officeDocument/2006/relationships/image" Target="../media/image1.png"/><Relationship Id="rId1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13" Type="http://schemas.openxmlformats.org/officeDocument/2006/relationships/image" Target="../media/image6.tiff"/><Relationship Id="rId3" Type="http://schemas.microsoft.com/office/2007/relationships/media" Target="../media/media21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audio" Target="../media/media22.wav"/><Relationship Id="rId11" Type="http://schemas.openxmlformats.org/officeDocument/2006/relationships/image" Target="../media/image3.png"/><Relationship Id="rId5" Type="http://schemas.microsoft.com/office/2007/relationships/media" Target="../media/media22.wav"/><Relationship Id="rId10" Type="http://schemas.openxmlformats.org/officeDocument/2006/relationships/image" Target="../media/image2.jpg"/><Relationship Id="rId4" Type="http://schemas.openxmlformats.org/officeDocument/2006/relationships/audio" Target="../media/media21.wav"/><Relationship Id="rId9" Type="http://schemas.openxmlformats.org/officeDocument/2006/relationships/image" Target="../media/image1.png"/><Relationship Id="rId1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13" Type="http://schemas.openxmlformats.org/officeDocument/2006/relationships/image" Target="../media/image6.tiff"/><Relationship Id="rId3" Type="http://schemas.microsoft.com/office/2007/relationships/media" Target="../media/media23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audio" Target="../media/media24.wav"/><Relationship Id="rId11" Type="http://schemas.openxmlformats.org/officeDocument/2006/relationships/image" Target="../media/image3.png"/><Relationship Id="rId5" Type="http://schemas.microsoft.com/office/2007/relationships/media" Target="../media/media24.wav"/><Relationship Id="rId10" Type="http://schemas.openxmlformats.org/officeDocument/2006/relationships/image" Target="../media/image2.jpg"/><Relationship Id="rId4" Type="http://schemas.openxmlformats.org/officeDocument/2006/relationships/audio" Target="../media/media23.wav"/><Relationship Id="rId9" Type="http://schemas.openxmlformats.org/officeDocument/2006/relationships/image" Target="../media/image1.png"/><Relationship Id="rId1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13" Type="http://schemas.openxmlformats.org/officeDocument/2006/relationships/image" Target="../media/image6.tiff"/><Relationship Id="rId3" Type="http://schemas.microsoft.com/office/2007/relationships/media" Target="../media/media26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6" Type="http://schemas.openxmlformats.org/officeDocument/2006/relationships/audio" Target="../media/media3.wav"/><Relationship Id="rId11" Type="http://schemas.openxmlformats.org/officeDocument/2006/relationships/image" Target="../media/image3.png"/><Relationship Id="rId5" Type="http://schemas.microsoft.com/office/2007/relationships/media" Target="../media/media3.wav"/><Relationship Id="rId10" Type="http://schemas.openxmlformats.org/officeDocument/2006/relationships/image" Target="../media/image2.jpg"/><Relationship Id="rId4" Type="http://schemas.openxmlformats.org/officeDocument/2006/relationships/audio" Target="../media/media26.wav"/><Relationship Id="rId9" Type="http://schemas.openxmlformats.org/officeDocument/2006/relationships/image" Target="../media/image1.png"/><Relationship Id="rId1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13" Type="http://schemas.openxmlformats.org/officeDocument/2006/relationships/image" Target="../media/image6.tiff"/><Relationship Id="rId3" Type="http://schemas.microsoft.com/office/2007/relationships/media" Target="../media/media27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audio" Target="../media/media28.wav"/><Relationship Id="rId11" Type="http://schemas.openxmlformats.org/officeDocument/2006/relationships/image" Target="../media/image3.png"/><Relationship Id="rId5" Type="http://schemas.microsoft.com/office/2007/relationships/media" Target="../media/media28.wav"/><Relationship Id="rId10" Type="http://schemas.openxmlformats.org/officeDocument/2006/relationships/image" Target="../media/image2.jpg"/><Relationship Id="rId4" Type="http://schemas.openxmlformats.org/officeDocument/2006/relationships/audio" Target="../media/media27.wav"/><Relationship Id="rId9" Type="http://schemas.openxmlformats.org/officeDocument/2006/relationships/image" Target="../media/image1.png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13" Type="http://schemas.openxmlformats.org/officeDocument/2006/relationships/image" Target="../media/image6.tiff"/><Relationship Id="rId3" Type="http://schemas.microsoft.com/office/2007/relationships/media" Target="../media/media3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image" Target="../media/image3.png"/><Relationship Id="rId5" Type="http://schemas.microsoft.com/office/2007/relationships/media" Target="../media/media4.wav"/><Relationship Id="rId10" Type="http://schemas.openxmlformats.org/officeDocument/2006/relationships/image" Target="../media/image2.jpg"/><Relationship Id="rId4" Type="http://schemas.openxmlformats.org/officeDocument/2006/relationships/audio" Target="../media/media3.wav"/><Relationship Id="rId9" Type="http://schemas.openxmlformats.org/officeDocument/2006/relationships/image" Target="../media/image1.png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6.tiff"/><Relationship Id="rId3" Type="http://schemas.microsoft.com/office/2007/relationships/media" Target="../media/media5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audio" Target="../media/media6.wav"/><Relationship Id="rId11" Type="http://schemas.openxmlformats.org/officeDocument/2006/relationships/image" Target="../media/image3.png"/><Relationship Id="rId5" Type="http://schemas.microsoft.com/office/2007/relationships/media" Target="../media/media6.wav"/><Relationship Id="rId10" Type="http://schemas.openxmlformats.org/officeDocument/2006/relationships/image" Target="../media/image2.jpg"/><Relationship Id="rId4" Type="http://schemas.openxmlformats.org/officeDocument/2006/relationships/audio" Target="../media/media5.wav"/><Relationship Id="rId9" Type="http://schemas.openxmlformats.org/officeDocument/2006/relationships/image" Target="../media/image1.png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4.png"/><Relationship Id="rId3" Type="http://schemas.microsoft.com/office/2007/relationships/media" Target="../media/media8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6.tiff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audio" Target="../media/media3.wav"/><Relationship Id="rId11" Type="http://schemas.openxmlformats.org/officeDocument/2006/relationships/image" Target="../media/image3.png"/><Relationship Id="rId5" Type="http://schemas.microsoft.com/office/2007/relationships/media" Target="../media/media3.wav"/><Relationship Id="rId10" Type="http://schemas.openxmlformats.org/officeDocument/2006/relationships/image" Target="../media/image2.jpg"/><Relationship Id="rId4" Type="http://schemas.openxmlformats.org/officeDocument/2006/relationships/audio" Target="../media/media8.wav"/><Relationship Id="rId9" Type="http://schemas.openxmlformats.org/officeDocument/2006/relationships/image" Target="../media/image1.png"/><Relationship Id="rId1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13" Type="http://schemas.openxmlformats.org/officeDocument/2006/relationships/image" Target="../media/image6.tiff"/><Relationship Id="rId3" Type="http://schemas.microsoft.com/office/2007/relationships/media" Target="../media/media9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audio" Target="../media/media10.wav"/><Relationship Id="rId11" Type="http://schemas.openxmlformats.org/officeDocument/2006/relationships/image" Target="../media/image3.png"/><Relationship Id="rId5" Type="http://schemas.microsoft.com/office/2007/relationships/media" Target="../media/media10.wav"/><Relationship Id="rId10" Type="http://schemas.openxmlformats.org/officeDocument/2006/relationships/image" Target="../media/image2.jpg"/><Relationship Id="rId4" Type="http://schemas.openxmlformats.org/officeDocument/2006/relationships/audio" Target="../media/media9.wav"/><Relationship Id="rId9" Type="http://schemas.openxmlformats.org/officeDocument/2006/relationships/image" Target="../media/image1.png"/><Relationship Id="rId1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13" Type="http://schemas.openxmlformats.org/officeDocument/2006/relationships/image" Target="../media/image6.tiff"/><Relationship Id="rId3" Type="http://schemas.microsoft.com/office/2007/relationships/media" Target="../media/media12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audio" Target="../media/media3.wav"/><Relationship Id="rId11" Type="http://schemas.openxmlformats.org/officeDocument/2006/relationships/image" Target="../media/image3.png"/><Relationship Id="rId5" Type="http://schemas.microsoft.com/office/2007/relationships/media" Target="../media/media3.wav"/><Relationship Id="rId10" Type="http://schemas.openxmlformats.org/officeDocument/2006/relationships/image" Target="../media/image2.jpg"/><Relationship Id="rId4" Type="http://schemas.openxmlformats.org/officeDocument/2006/relationships/audio" Target="../media/media12.wav"/><Relationship Id="rId9" Type="http://schemas.openxmlformats.org/officeDocument/2006/relationships/image" Target="../media/image1.png"/><Relationship Id="rId1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13" Type="http://schemas.openxmlformats.org/officeDocument/2006/relationships/image" Target="../media/image6.tiff"/><Relationship Id="rId3" Type="http://schemas.microsoft.com/office/2007/relationships/media" Target="../media/media14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audio" Target="../media/media3.wav"/><Relationship Id="rId11" Type="http://schemas.openxmlformats.org/officeDocument/2006/relationships/image" Target="../media/image3.png"/><Relationship Id="rId5" Type="http://schemas.microsoft.com/office/2007/relationships/media" Target="../media/media3.wav"/><Relationship Id="rId10" Type="http://schemas.openxmlformats.org/officeDocument/2006/relationships/image" Target="../media/image2.jpg"/><Relationship Id="rId4" Type="http://schemas.openxmlformats.org/officeDocument/2006/relationships/audio" Target="../media/media14.wav"/><Relationship Id="rId9" Type="http://schemas.openxmlformats.org/officeDocument/2006/relationships/image" Target="../media/image1.png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image" Target="../media/image6.tiff"/><Relationship Id="rId3" Type="http://schemas.microsoft.com/office/2007/relationships/media" Target="../media/media16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audio" Target="../media/media3.wav"/><Relationship Id="rId11" Type="http://schemas.openxmlformats.org/officeDocument/2006/relationships/image" Target="../media/image3.png"/><Relationship Id="rId5" Type="http://schemas.microsoft.com/office/2007/relationships/media" Target="../media/media3.wav"/><Relationship Id="rId10" Type="http://schemas.openxmlformats.org/officeDocument/2006/relationships/image" Target="../media/image2.jpg"/><Relationship Id="rId4" Type="http://schemas.openxmlformats.org/officeDocument/2006/relationships/audio" Target="../media/media16.wav"/><Relationship Id="rId9" Type="http://schemas.openxmlformats.org/officeDocument/2006/relationships/image" Target="../media/image1.png"/><Relationship Id="rId1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13" Type="http://schemas.openxmlformats.org/officeDocument/2006/relationships/image" Target="../media/image6.tiff"/><Relationship Id="rId3" Type="http://schemas.microsoft.com/office/2007/relationships/media" Target="../media/media18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audio" Target="../media/media3.wav"/><Relationship Id="rId11" Type="http://schemas.openxmlformats.org/officeDocument/2006/relationships/image" Target="../media/image3.png"/><Relationship Id="rId5" Type="http://schemas.microsoft.com/office/2007/relationships/media" Target="../media/media3.wav"/><Relationship Id="rId10" Type="http://schemas.openxmlformats.org/officeDocument/2006/relationships/image" Target="../media/image2.jpg"/><Relationship Id="rId4" Type="http://schemas.openxmlformats.org/officeDocument/2006/relationships/audio" Target="../media/media18.wav"/><Relationship Id="rId9" Type="http://schemas.openxmlformats.org/officeDocument/2006/relationships/image" Target="../media/image1.png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i! I_m A Frog!">
            <a:hlinkClick r:id="" action="ppaction://media"/>
            <a:extLst>
              <a:ext uri="{FF2B5EF4-FFF2-40B4-BE49-F238E27FC236}">
                <a16:creationId xmlns:a16="http://schemas.microsoft.com/office/drawing/2014/main" id="{A4AE8A66-E306-4C49-8358-8E2CBA4A2C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" y="1588"/>
            <a:ext cx="812800" cy="812800"/>
          </a:xfrm>
          <a:prstGeom prst="rect">
            <a:avLst/>
          </a:prstGeom>
        </p:spPr>
      </p:pic>
      <p:pic>
        <p:nvPicPr>
          <p:cNvPr id="88" name="Shape 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7">
            <a:alphaModFix/>
          </a:blip>
          <a:srcRect l="5636" t="1998" r="5230" b="1997"/>
          <a:stretch/>
        </p:blipFill>
        <p:spPr>
          <a:xfrm rot="15300000">
            <a:off x="1275677" y="4560141"/>
            <a:ext cx="1212750" cy="96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7">
            <a:alphaModFix/>
          </a:blip>
          <a:srcRect l="5636" t="1998" r="5230" b="1997"/>
          <a:stretch/>
        </p:blipFill>
        <p:spPr>
          <a:xfrm rot="12073003">
            <a:off x="1924340" y="5233161"/>
            <a:ext cx="2280578" cy="19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7">
            <a:alphaModFix/>
          </a:blip>
          <a:srcRect l="5636" t="1998" r="5230" b="1997"/>
          <a:stretch/>
        </p:blipFill>
        <p:spPr>
          <a:xfrm rot="13500000">
            <a:off x="-290335" y="4771851"/>
            <a:ext cx="2470120" cy="26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5914852">
            <a:off x="656090" y="5024867"/>
            <a:ext cx="1307037" cy="12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7">
            <a:alphaModFix/>
          </a:blip>
          <a:srcRect l="5636" t="1998" r="5230" b="1997"/>
          <a:stretch/>
        </p:blipFill>
        <p:spPr>
          <a:xfrm rot="11076713">
            <a:off x="-799971" y="3698639"/>
            <a:ext cx="1858304" cy="142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ADFF25-8C84-9A4B-A84B-C0E40F7FB7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968" y="4412334"/>
            <a:ext cx="23241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0787 C -0.00769 -0.00416 -0.03386 -0.01597 -0.04336 -0.01597 C -0.1017 -0.01597 -0.16185 0.17176 -0.16185 0.35949 C -0.16185 0.26482 -0.19193 0.17176 -0.22006 0.17176 C -0.25026 0.17176 -0.27839 0.26621 -0.27839 0.35949 C -0.27839 0.31273 -0.2931 0.26482 -0.30834 0.26482 C -0.32331 0.26482 -0.33842 0.31135 -0.33842 0.35949 C -0.33842 0.33542 -0.34597 0.31273 -0.35339 0.31273 C -0.36094 0.31273 -0.36823 0.33681 -0.36823 0.35949 C -0.36823 0.34723 -0.37201 0.33542 -0.37592 0.33542 C -0.37787 0.33542 -0.38347 0.34746 -0.38347 0.35949 C -0.38347 0.35348 -0.38542 0.34723 -0.38711 0.34723 C -0.38711 0.34584 -0.39076 0.35301 -0.39076 0.35949 C -0.39076 0.35625 -0.39076 0.35348 -0.39271 0.35348 C -0.39271 0.35486 -0.39467 0.35648 -0.39467 0.35949 C -0.39467 0.35787 -0.39467 0.35625 -0.39467 0.35486 C -0.39662 0.35486 -0.39662 0.35625 -0.39662 0.35787 C -0.39857 0.35787 -0.39857 0.35648 -0.39857 0.35486 C -0.40066 0.35486 -0.40066 0.35625 -0.40066 0.35787 " pathEditMode="relative" rAng="0" ptsTypes="AAAAAAAAAAAAAAAAAAA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9" y="1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7">
            <a:hlinkClick r:id="" action="ppaction://media"/>
            <a:extLst>
              <a:ext uri="{FF2B5EF4-FFF2-40B4-BE49-F238E27FC236}">
                <a16:creationId xmlns:a16="http://schemas.microsoft.com/office/drawing/2014/main" id="{2B5AE371-2DE4-3441-95FD-43FC0B4602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50" y="7938"/>
            <a:ext cx="812800" cy="812800"/>
          </a:xfrm>
          <a:prstGeom prst="rect">
            <a:avLst/>
          </a:prstGeom>
        </p:spPr>
      </p:pic>
      <p:pic>
        <p:nvPicPr>
          <p:cNvPr id="12" name="108 Or 109">
            <a:hlinkClick r:id="" action="ppaction://media"/>
            <a:extLst>
              <a:ext uri="{FF2B5EF4-FFF2-40B4-BE49-F238E27FC236}">
                <a16:creationId xmlns:a16="http://schemas.microsoft.com/office/drawing/2014/main" id="{8096CC87-B517-6A46-85B8-0431B9C4F54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" y="11113"/>
            <a:ext cx="812800" cy="812800"/>
          </a:xfrm>
          <a:prstGeom prst="rect">
            <a:avLst/>
          </a:prstGeom>
        </p:spPr>
      </p:pic>
      <p:pic>
        <p:nvPicPr>
          <p:cNvPr id="13" name="Look 1">
            <a:hlinkClick r:id="" action="ppaction://media"/>
            <a:extLst>
              <a:ext uri="{FF2B5EF4-FFF2-40B4-BE49-F238E27FC236}">
                <a16:creationId xmlns:a16="http://schemas.microsoft.com/office/drawing/2014/main" id="{0807143E-E366-3A40-9719-33E6BE9F2AC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50" y="9525"/>
            <a:ext cx="812800" cy="812800"/>
          </a:xfrm>
          <a:prstGeom prst="rect">
            <a:avLst/>
          </a:prstGeom>
        </p:spPr>
      </p:pic>
      <p:pic>
        <p:nvPicPr>
          <p:cNvPr id="15" name="Look 1">
            <a:hlinkClick r:id="" action="ppaction://media"/>
            <a:extLst>
              <a:ext uri="{FF2B5EF4-FFF2-40B4-BE49-F238E27FC236}">
                <a16:creationId xmlns:a16="http://schemas.microsoft.com/office/drawing/2014/main" id="{4C567EAA-B0D9-FA49-B2FA-719A25C7992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38" y="9525"/>
            <a:ext cx="812800" cy="812800"/>
          </a:xfrm>
          <a:prstGeom prst="rect">
            <a:avLst/>
          </a:prstGeom>
        </p:spPr>
      </p:pic>
      <p:pic>
        <p:nvPicPr>
          <p:cNvPr id="88" name="Shape 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5300000">
            <a:off x="1275677" y="4560141"/>
            <a:ext cx="1212750" cy="96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2073003">
            <a:off x="1924340" y="5233161"/>
            <a:ext cx="2280578" cy="19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3500000">
            <a:off x="-290335" y="4771851"/>
            <a:ext cx="2470120" cy="26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15914852">
            <a:off x="656090" y="5024867"/>
            <a:ext cx="1307037" cy="12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1076713">
            <a:off x="-799971" y="3698639"/>
            <a:ext cx="1858304" cy="142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83FC7D-1D18-D04D-90E5-6E516280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71330" y="4219290"/>
            <a:ext cx="1365334" cy="10046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4E2BBD9-985F-2340-9F3F-24DD32738941}"/>
              </a:ext>
            </a:extLst>
          </p:cNvPr>
          <p:cNvGrpSpPr/>
          <p:nvPr/>
        </p:nvGrpSpPr>
        <p:grpSpPr>
          <a:xfrm>
            <a:off x="3269994" y="862183"/>
            <a:ext cx="5888611" cy="5528109"/>
            <a:chOff x="3164787" y="577406"/>
            <a:chExt cx="5888611" cy="5528109"/>
          </a:xfrm>
        </p:grpSpPr>
        <p:pic>
          <p:nvPicPr>
            <p:cNvPr id="392" name="Picture 391">
              <a:extLst>
                <a:ext uri="{FF2B5EF4-FFF2-40B4-BE49-F238E27FC236}">
                  <a16:creationId xmlns:a16="http://schemas.microsoft.com/office/drawing/2014/main" id="{71879BDA-6062-094C-9627-3116F07C6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97513" y="871787"/>
              <a:ext cx="513296" cy="377709"/>
            </a:xfrm>
            <a:prstGeom prst="rect">
              <a:avLst/>
            </a:prstGeom>
          </p:spPr>
        </p:pic>
        <p:pic>
          <p:nvPicPr>
            <p:cNvPr id="393" name="Picture 392">
              <a:extLst>
                <a:ext uri="{FF2B5EF4-FFF2-40B4-BE49-F238E27FC236}">
                  <a16:creationId xmlns:a16="http://schemas.microsoft.com/office/drawing/2014/main" id="{108BE326-B585-A040-821F-66009EDF5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84217" y="1303896"/>
              <a:ext cx="513296" cy="377709"/>
            </a:xfrm>
            <a:prstGeom prst="rect">
              <a:avLst/>
            </a:prstGeom>
          </p:spPr>
        </p:pic>
        <p:pic>
          <p:nvPicPr>
            <p:cNvPr id="394" name="Picture 393">
              <a:extLst>
                <a:ext uri="{FF2B5EF4-FFF2-40B4-BE49-F238E27FC236}">
                  <a16:creationId xmlns:a16="http://schemas.microsoft.com/office/drawing/2014/main" id="{B5B5E561-C23E-C64F-9FAF-2E447DBDB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28551" y="701034"/>
              <a:ext cx="513296" cy="377709"/>
            </a:xfrm>
            <a:prstGeom prst="rect">
              <a:avLst/>
            </a:prstGeom>
          </p:spPr>
        </p:pic>
        <p:pic>
          <p:nvPicPr>
            <p:cNvPr id="401" name="Picture 400">
              <a:extLst>
                <a:ext uri="{FF2B5EF4-FFF2-40B4-BE49-F238E27FC236}">
                  <a16:creationId xmlns:a16="http://schemas.microsoft.com/office/drawing/2014/main" id="{0D04D228-D601-4D4A-8131-88EE7FEBF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66913" y="1691752"/>
              <a:ext cx="513296" cy="377709"/>
            </a:xfrm>
            <a:prstGeom prst="rect">
              <a:avLst/>
            </a:prstGeom>
          </p:spPr>
        </p:pic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92667F47-3B65-1D47-8CD2-3CB57515F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02514" y="1229656"/>
              <a:ext cx="513296" cy="377709"/>
            </a:xfrm>
            <a:prstGeom prst="rect">
              <a:avLst/>
            </a:prstGeom>
          </p:spPr>
        </p:pic>
        <p:pic>
          <p:nvPicPr>
            <p:cNvPr id="403" name="Picture 402">
              <a:extLst>
                <a:ext uri="{FF2B5EF4-FFF2-40B4-BE49-F238E27FC236}">
                  <a16:creationId xmlns:a16="http://schemas.microsoft.com/office/drawing/2014/main" id="{47061117-2840-3B43-B9FC-E8F0C37E7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04527" y="2031520"/>
              <a:ext cx="513296" cy="377709"/>
            </a:xfrm>
            <a:prstGeom prst="rect">
              <a:avLst/>
            </a:prstGeom>
          </p:spPr>
        </p:pic>
        <p:pic>
          <p:nvPicPr>
            <p:cNvPr id="417" name="Picture 416">
              <a:extLst>
                <a:ext uri="{FF2B5EF4-FFF2-40B4-BE49-F238E27FC236}">
                  <a16:creationId xmlns:a16="http://schemas.microsoft.com/office/drawing/2014/main" id="{51D671CC-2A8E-3C49-8E54-11F1A8886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40229" y="2210426"/>
              <a:ext cx="369409" cy="271830"/>
            </a:xfrm>
            <a:prstGeom prst="rect">
              <a:avLst/>
            </a:prstGeom>
          </p:spPr>
        </p:pic>
        <p:pic>
          <p:nvPicPr>
            <p:cNvPr id="418" name="Picture 417">
              <a:extLst>
                <a:ext uri="{FF2B5EF4-FFF2-40B4-BE49-F238E27FC236}">
                  <a16:creationId xmlns:a16="http://schemas.microsoft.com/office/drawing/2014/main" id="{98693224-E79C-F842-BC47-430464D73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33104" y="2564524"/>
              <a:ext cx="513296" cy="377709"/>
            </a:xfrm>
            <a:prstGeom prst="rect">
              <a:avLst/>
            </a:prstGeom>
          </p:spPr>
        </p:pic>
        <p:pic>
          <p:nvPicPr>
            <p:cNvPr id="419" name="Picture 418">
              <a:extLst>
                <a:ext uri="{FF2B5EF4-FFF2-40B4-BE49-F238E27FC236}">
                  <a16:creationId xmlns:a16="http://schemas.microsoft.com/office/drawing/2014/main" id="{59765DB5-1E26-7943-BB35-4FECA76A9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07541" y="2691760"/>
              <a:ext cx="513296" cy="377709"/>
            </a:xfrm>
            <a:prstGeom prst="rect">
              <a:avLst/>
            </a:prstGeom>
          </p:spPr>
        </p:pic>
        <p:pic>
          <p:nvPicPr>
            <p:cNvPr id="420" name="Picture 419">
              <a:extLst>
                <a:ext uri="{FF2B5EF4-FFF2-40B4-BE49-F238E27FC236}">
                  <a16:creationId xmlns:a16="http://schemas.microsoft.com/office/drawing/2014/main" id="{6201132B-9F00-8740-8F00-711EBBC48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06830" y="803994"/>
              <a:ext cx="513296" cy="377709"/>
            </a:xfrm>
            <a:prstGeom prst="rect">
              <a:avLst/>
            </a:prstGeom>
          </p:spPr>
        </p:pic>
        <p:pic>
          <p:nvPicPr>
            <p:cNvPr id="421" name="Picture 420">
              <a:extLst>
                <a:ext uri="{FF2B5EF4-FFF2-40B4-BE49-F238E27FC236}">
                  <a16:creationId xmlns:a16="http://schemas.microsoft.com/office/drawing/2014/main" id="{DC7C951D-8B3D-AB45-9925-5DBAF3D49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97840" y="3211563"/>
              <a:ext cx="513296" cy="377709"/>
            </a:xfrm>
            <a:prstGeom prst="rect">
              <a:avLst/>
            </a:prstGeom>
          </p:spPr>
        </p:pic>
        <p:pic>
          <p:nvPicPr>
            <p:cNvPr id="422" name="Picture 421">
              <a:extLst>
                <a:ext uri="{FF2B5EF4-FFF2-40B4-BE49-F238E27FC236}">
                  <a16:creationId xmlns:a16="http://schemas.microsoft.com/office/drawing/2014/main" id="{E69DDD07-1235-CC40-83EA-F247DBF52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40047" y="3109146"/>
              <a:ext cx="513296" cy="377709"/>
            </a:xfrm>
            <a:prstGeom prst="rect">
              <a:avLst/>
            </a:prstGeom>
          </p:spPr>
        </p:pic>
        <p:pic>
          <p:nvPicPr>
            <p:cNvPr id="423" name="Picture 422">
              <a:extLst>
                <a:ext uri="{FF2B5EF4-FFF2-40B4-BE49-F238E27FC236}">
                  <a16:creationId xmlns:a16="http://schemas.microsoft.com/office/drawing/2014/main" id="{1396FF9C-D402-E04F-9830-022693B55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91232" y="1741016"/>
              <a:ext cx="513296" cy="377709"/>
            </a:xfrm>
            <a:prstGeom prst="rect">
              <a:avLst/>
            </a:prstGeom>
          </p:spPr>
        </p:pic>
        <p:pic>
          <p:nvPicPr>
            <p:cNvPr id="424" name="Picture 423">
              <a:extLst>
                <a:ext uri="{FF2B5EF4-FFF2-40B4-BE49-F238E27FC236}">
                  <a16:creationId xmlns:a16="http://schemas.microsoft.com/office/drawing/2014/main" id="{BC10F6B1-213D-1C4C-8156-616653534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83843" y="1249497"/>
              <a:ext cx="513296" cy="377709"/>
            </a:xfrm>
            <a:prstGeom prst="rect">
              <a:avLst/>
            </a:prstGeom>
          </p:spPr>
        </p:pic>
        <p:pic>
          <p:nvPicPr>
            <p:cNvPr id="425" name="Picture 424">
              <a:extLst>
                <a:ext uri="{FF2B5EF4-FFF2-40B4-BE49-F238E27FC236}">
                  <a16:creationId xmlns:a16="http://schemas.microsoft.com/office/drawing/2014/main" id="{9452F39D-9C68-5448-AA7A-30DAA3F26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38297" y="1559763"/>
              <a:ext cx="513296" cy="377709"/>
            </a:xfrm>
            <a:prstGeom prst="rect">
              <a:avLst/>
            </a:prstGeom>
          </p:spPr>
        </p:pic>
        <p:pic>
          <p:nvPicPr>
            <p:cNvPr id="426" name="Picture 425">
              <a:extLst>
                <a:ext uri="{FF2B5EF4-FFF2-40B4-BE49-F238E27FC236}">
                  <a16:creationId xmlns:a16="http://schemas.microsoft.com/office/drawing/2014/main" id="{F1D40E7E-4EB4-814B-AB98-89DDE21E0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2700" y="2536714"/>
              <a:ext cx="513296" cy="377709"/>
            </a:xfrm>
            <a:prstGeom prst="rect">
              <a:avLst/>
            </a:prstGeom>
          </p:spPr>
        </p:pic>
        <p:pic>
          <p:nvPicPr>
            <p:cNvPr id="427" name="Picture 426">
              <a:extLst>
                <a:ext uri="{FF2B5EF4-FFF2-40B4-BE49-F238E27FC236}">
                  <a16:creationId xmlns:a16="http://schemas.microsoft.com/office/drawing/2014/main" id="{0EC96F47-A5BD-A747-BE60-71A5BE015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12508" y="1271319"/>
              <a:ext cx="369409" cy="271830"/>
            </a:xfrm>
            <a:prstGeom prst="rect">
              <a:avLst/>
            </a:prstGeom>
          </p:spPr>
        </p:pic>
        <p:pic>
          <p:nvPicPr>
            <p:cNvPr id="428" name="Picture 427">
              <a:extLst>
                <a:ext uri="{FF2B5EF4-FFF2-40B4-BE49-F238E27FC236}">
                  <a16:creationId xmlns:a16="http://schemas.microsoft.com/office/drawing/2014/main" id="{32BDEB99-A047-0B44-87BC-5D4F67968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38607" y="2423867"/>
              <a:ext cx="369409" cy="271830"/>
            </a:xfrm>
            <a:prstGeom prst="rect">
              <a:avLst/>
            </a:prstGeom>
          </p:spPr>
        </p:pic>
        <p:pic>
          <p:nvPicPr>
            <p:cNvPr id="429" name="Picture 428">
              <a:extLst>
                <a:ext uri="{FF2B5EF4-FFF2-40B4-BE49-F238E27FC236}">
                  <a16:creationId xmlns:a16="http://schemas.microsoft.com/office/drawing/2014/main" id="{5026030D-E0A6-4A4C-AD30-1974E3FAD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69232" y="942827"/>
              <a:ext cx="369409" cy="271830"/>
            </a:xfrm>
            <a:prstGeom prst="rect">
              <a:avLst/>
            </a:prstGeom>
          </p:spPr>
        </p:pic>
        <p:pic>
          <p:nvPicPr>
            <p:cNvPr id="430" name="Picture 429">
              <a:extLst>
                <a:ext uri="{FF2B5EF4-FFF2-40B4-BE49-F238E27FC236}">
                  <a16:creationId xmlns:a16="http://schemas.microsoft.com/office/drawing/2014/main" id="{8AD17156-C101-CB44-9E3E-F1F048696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97272" y="2945408"/>
              <a:ext cx="369409" cy="271830"/>
            </a:xfrm>
            <a:prstGeom prst="rect">
              <a:avLst/>
            </a:prstGeom>
          </p:spPr>
        </p:pic>
        <p:pic>
          <p:nvPicPr>
            <p:cNvPr id="431" name="Picture 430">
              <a:extLst>
                <a:ext uri="{FF2B5EF4-FFF2-40B4-BE49-F238E27FC236}">
                  <a16:creationId xmlns:a16="http://schemas.microsoft.com/office/drawing/2014/main" id="{588F4344-69C8-C540-94AE-1D13E1937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96283" y="1727103"/>
              <a:ext cx="369409" cy="271830"/>
            </a:xfrm>
            <a:prstGeom prst="rect">
              <a:avLst/>
            </a:prstGeom>
          </p:spPr>
        </p:pic>
        <p:pic>
          <p:nvPicPr>
            <p:cNvPr id="432" name="Picture 431">
              <a:extLst>
                <a:ext uri="{FF2B5EF4-FFF2-40B4-BE49-F238E27FC236}">
                  <a16:creationId xmlns:a16="http://schemas.microsoft.com/office/drawing/2014/main" id="{8A18ED3A-307C-6847-8D0B-AA1C7F90F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45184" y="1524237"/>
              <a:ext cx="369409" cy="271830"/>
            </a:xfrm>
            <a:prstGeom prst="rect">
              <a:avLst/>
            </a:prstGeom>
          </p:spPr>
        </p:pic>
        <p:pic>
          <p:nvPicPr>
            <p:cNvPr id="433" name="Picture 432">
              <a:extLst>
                <a:ext uri="{FF2B5EF4-FFF2-40B4-BE49-F238E27FC236}">
                  <a16:creationId xmlns:a16="http://schemas.microsoft.com/office/drawing/2014/main" id="{63FE6F2B-BB66-4B46-BA86-5BAA99A42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43206" y="2325984"/>
              <a:ext cx="369409" cy="271830"/>
            </a:xfrm>
            <a:prstGeom prst="rect">
              <a:avLst/>
            </a:prstGeom>
          </p:spPr>
        </p:pic>
        <p:pic>
          <p:nvPicPr>
            <p:cNvPr id="434" name="Picture 433">
              <a:extLst>
                <a:ext uri="{FF2B5EF4-FFF2-40B4-BE49-F238E27FC236}">
                  <a16:creationId xmlns:a16="http://schemas.microsoft.com/office/drawing/2014/main" id="{1B952F7F-1691-B54C-8DF4-C01F12EC8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65672" y="1610453"/>
              <a:ext cx="369409" cy="271830"/>
            </a:xfrm>
            <a:prstGeom prst="rect">
              <a:avLst/>
            </a:prstGeom>
          </p:spPr>
        </p:pic>
        <p:pic>
          <p:nvPicPr>
            <p:cNvPr id="435" name="Picture 434">
              <a:extLst>
                <a:ext uri="{FF2B5EF4-FFF2-40B4-BE49-F238E27FC236}">
                  <a16:creationId xmlns:a16="http://schemas.microsoft.com/office/drawing/2014/main" id="{1A365CD8-D7C4-BA45-90D5-8D306A845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98540" y="924726"/>
              <a:ext cx="369409" cy="271830"/>
            </a:xfrm>
            <a:prstGeom prst="rect">
              <a:avLst/>
            </a:prstGeom>
          </p:spPr>
        </p:pic>
        <p:pic>
          <p:nvPicPr>
            <p:cNvPr id="436" name="Picture 435">
              <a:extLst>
                <a:ext uri="{FF2B5EF4-FFF2-40B4-BE49-F238E27FC236}">
                  <a16:creationId xmlns:a16="http://schemas.microsoft.com/office/drawing/2014/main" id="{D2C56884-A5F5-A945-8051-9A052BCF6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50216" y="3662364"/>
              <a:ext cx="369409" cy="271830"/>
            </a:xfrm>
            <a:prstGeom prst="rect">
              <a:avLst/>
            </a:prstGeom>
          </p:spPr>
        </p:pic>
        <p:pic>
          <p:nvPicPr>
            <p:cNvPr id="437" name="Picture 436">
              <a:extLst>
                <a:ext uri="{FF2B5EF4-FFF2-40B4-BE49-F238E27FC236}">
                  <a16:creationId xmlns:a16="http://schemas.microsoft.com/office/drawing/2014/main" id="{7BEF1C92-D5F2-3549-B7F6-283EB4354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73070" y="2966939"/>
              <a:ext cx="369409" cy="271830"/>
            </a:xfrm>
            <a:prstGeom prst="rect">
              <a:avLst/>
            </a:prstGeom>
          </p:spPr>
        </p:pic>
        <p:pic>
          <p:nvPicPr>
            <p:cNvPr id="438" name="Picture 437">
              <a:extLst>
                <a:ext uri="{FF2B5EF4-FFF2-40B4-BE49-F238E27FC236}">
                  <a16:creationId xmlns:a16="http://schemas.microsoft.com/office/drawing/2014/main" id="{88F28DCD-2491-C04A-B149-8C31C22D5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95992" y="2140952"/>
              <a:ext cx="369409" cy="271830"/>
            </a:xfrm>
            <a:prstGeom prst="rect">
              <a:avLst/>
            </a:prstGeom>
          </p:spPr>
        </p:pic>
        <p:pic>
          <p:nvPicPr>
            <p:cNvPr id="439" name="Picture 438">
              <a:extLst>
                <a:ext uri="{FF2B5EF4-FFF2-40B4-BE49-F238E27FC236}">
                  <a16:creationId xmlns:a16="http://schemas.microsoft.com/office/drawing/2014/main" id="{E016881F-B4D4-684C-862E-E13A98F56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45184" y="3043069"/>
              <a:ext cx="369409" cy="271830"/>
            </a:xfrm>
            <a:prstGeom prst="rect">
              <a:avLst/>
            </a:prstGeom>
          </p:spPr>
        </p:pic>
        <p:pic>
          <p:nvPicPr>
            <p:cNvPr id="440" name="Picture 439">
              <a:extLst>
                <a:ext uri="{FF2B5EF4-FFF2-40B4-BE49-F238E27FC236}">
                  <a16:creationId xmlns:a16="http://schemas.microsoft.com/office/drawing/2014/main" id="{8017CEA6-A09D-8547-B983-B3F4EB742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81976" y="3345512"/>
              <a:ext cx="369409" cy="271830"/>
            </a:xfrm>
            <a:prstGeom prst="rect">
              <a:avLst/>
            </a:prstGeom>
          </p:spPr>
        </p:pic>
        <p:pic>
          <p:nvPicPr>
            <p:cNvPr id="441" name="Picture 440">
              <a:extLst>
                <a:ext uri="{FF2B5EF4-FFF2-40B4-BE49-F238E27FC236}">
                  <a16:creationId xmlns:a16="http://schemas.microsoft.com/office/drawing/2014/main" id="{BDEE00F1-9728-1140-A7B5-B983C63F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10946" y="3762238"/>
              <a:ext cx="369409" cy="271830"/>
            </a:xfrm>
            <a:prstGeom prst="rect">
              <a:avLst/>
            </a:prstGeom>
          </p:spPr>
        </p:pic>
        <p:pic>
          <p:nvPicPr>
            <p:cNvPr id="442" name="Picture 441">
              <a:extLst>
                <a:ext uri="{FF2B5EF4-FFF2-40B4-BE49-F238E27FC236}">
                  <a16:creationId xmlns:a16="http://schemas.microsoft.com/office/drawing/2014/main" id="{72989AAC-53E4-2742-B87E-4E11B025F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79484" y="3891904"/>
              <a:ext cx="369409" cy="271830"/>
            </a:xfrm>
            <a:prstGeom prst="rect">
              <a:avLst/>
            </a:prstGeom>
          </p:spPr>
        </p:pic>
        <p:pic>
          <p:nvPicPr>
            <p:cNvPr id="443" name="Picture 442">
              <a:extLst>
                <a:ext uri="{FF2B5EF4-FFF2-40B4-BE49-F238E27FC236}">
                  <a16:creationId xmlns:a16="http://schemas.microsoft.com/office/drawing/2014/main" id="{2A839FBE-DA75-9443-9AC8-4DEF65344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40738" y="3390534"/>
              <a:ext cx="369409" cy="271830"/>
            </a:xfrm>
            <a:prstGeom prst="rect">
              <a:avLst/>
            </a:prstGeom>
          </p:spPr>
        </p:pic>
        <p:pic>
          <p:nvPicPr>
            <p:cNvPr id="444" name="Picture 443">
              <a:extLst>
                <a:ext uri="{FF2B5EF4-FFF2-40B4-BE49-F238E27FC236}">
                  <a16:creationId xmlns:a16="http://schemas.microsoft.com/office/drawing/2014/main" id="{90991B7A-A196-864C-A171-0D8179E82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66681" y="3827039"/>
              <a:ext cx="369409" cy="271830"/>
            </a:xfrm>
            <a:prstGeom prst="rect">
              <a:avLst/>
            </a:prstGeom>
          </p:spPr>
        </p:pic>
        <p:pic>
          <p:nvPicPr>
            <p:cNvPr id="445" name="Picture 444">
              <a:extLst>
                <a:ext uri="{FF2B5EF4-FFF2-40B4-BE49-F238E27FC236}">
                  <a16:creationId xmlns:a16="http://schemas.microsoft.com/office/drawing/2014/main" id="{3DC5F728-2B57-CC4B-BE8A-FFD691A43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35057" y="1312750"/>
              <a:ext cx="369409" cy="271830"/>
            </a:xfrm>
            <a:prstGeom prst="rect">
              <a:avLst/>
            </a:prstGeom>
          </p:spPr>
        </p:pic>
        <p:pic>
          <p:nvPicPr>
            <p:cNvPr id="446" name="Picture 445">
              <a:extLst>
                <a:ext uri="{FF2B5EF4-FFF2-40B4-BE49-F238E27FC236}">
                  <a16:creationId xmlns:a16="http://schemas.microsoft.com/office/drawing/2014/main" id="{1809B8AE-27EF-F945-989A-7674BF48D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09833" y="4230743"/>
              <a:ext cx="369409" cy="271830"/>
            </a:xfrm>
            <a:prstGeom prst="rect">
              <a:avLst/>
            </a:prstGeom>
          </p:spPr>
        </p:pic>
        <p:pic>
          <p:nvPicPr>
            <p:cNvPr id="447" name="Picture 446">
              <a:extLst>
                <a:ext uri="{FF2B5EF4-FFF2-40B4-BE49-F238E27FC236}">
                  <a16:creationId xmlns:a16="http://schemas.microsoft.com/office/drawing/2014/main" id="{B23724F6-439C-9A40-ABE5-5BA54B966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15466" y="3565931"/>
              <a:ext cx="369409" cy="271830"/>
            </a:xfrm>
            <a:prstGeom prst="rect">
              <a:avLst/>
            </a:prstGeom>
          </p:spPr>
        </p:pic>
        <p:pic>
          <p:nvPicPr>
            <p:cNvPr id="448" name="Picture 447">
              <a:extLst>
                <a:ext uri="{FF2B5EF4-FFF2-40B4-BE49-F238E27FC236}">
                  <a16:creationId xmlns:a16="http://schemas.microsoft.com/office/drawing/2014/main" id="{FEA3617F-DB0D-D047-A893-759D06DFC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66680" y="1903297"/>
              <a:ext cx="369409" cy="271830"/>
            </a:xfrm>
            <a:prstGeom prst="rect">
              <a:avLst/>
            </a:prstGeom>
          </p:spPr>
        </p:pic>
        <p:pic>
          <p:nvPicPr>
            <p:cNvPr id="449" name="Picture 448">
              <a:extLst>
                <a:ext uri="{FF2B5EF4-FFF2-40B4-BE49-F238E27FC236}">
                  <a16:creationId xmlns:a16="http://schemas.microsoft.com/office/drawing/2014/main" id="{41A77DA0-488D-6040-97C9-4C3C696F1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96723" y="1709300"/>
              <a:ext cx="369409" cy="271830"/>
            </a:xfrm>
            <a:prstGeom prst="rect">
              <a:avLst/>
            </a:prstGeom>
          </p:spPr>
        </p:pic>
        <p:pic>
          <p:nvPicPr>
            <p:cNvPr id="450" name="Picture 449">
              <a:extLst>
                <a:ext uri="{FF2B5EF4-FFF2-40B4-BE49-F238E27FC236}">
                  <a16:creationId xmlns:a16="http://schemas.microsoft.com/office/drawing/2014/main" id="{D9A3A33C-8E92-C241-BD80-4EC941A9A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11599" y="4290225"/>
              <a:ext cx="369409" cy="271830"/>
            </a:xfrm>
            <a:prstGeom prst="rect">
              <a:avLst/>
            </a:prstGeom>
          </p:spPr>
        </p:pic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1922D27D-7360-DF4B-A56A-F8ED857AB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76652" y="3139928"/>
              <a:ext cx="369409" cy="271830"/>
            </a:xfrm>
            <a:prstGeom prst="rect">
              <a:avLst/>
            </a:prstGeom>
          </p:spPr>
        </p:pic>
        <p:pic>
          <p:nvPicPr>
            <p:cNvPr id="452" name="Picture 451">
              <a:extLst>
                <a:ext uri="{FF2B5EF4-FFF2-40B4-BE49-F238E27FC236}">
                  <a16:creationId xmlns:a16="http://schemas.microsoft.com/office/drawing/2014/main" id="{1DF5B720-4948-5F41-A009-663144FF3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48388" y="3415608"/>
              <a:ext cx="369409" cy="271830"/>
            </a:xfrm>
            <a:prstGeom prst="rect">
              <a:avLst/>
            </a:prstGeom>
          </p:spPr>
        </p:pic>
        <p:pic>
          <p:nvPicPr>
            <p:cNvPr id="453" name="Picture 452">
              <a:extLst>
                <a:ext uri="{FF2B5EF4-FFF2-40B4-BE49-F238E27FC236}">
                  <a16:creationId xmlns:a16="http://schemas.microsoft.com/office/drawing/2014/main" id="{E9BDCBBB-6206-A842-838C-2FB13C0F5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71734" y="2190432"/>
              <a:ext cx="369409" cy="271830"/>
            </a:xfrm>
            <a:prstGeom prst="rect">
              <a:avLst/>
            </a:prstGeom>
          </p:spPr>
        </p:pic>
        <p:pic>
          <p:nvPicPr>
            <p:cNvPr id="454" name="Picture 453">
              <a:extLst>
                <a:ext uri="{FF2B5EF4-FFF2-40B4-BE49-F238E27FC236}">
                  <a16:creationId xmlns:a16="http://schemas.microsoft.com/office/drawing/2014/main" id="{3D76ECF3-D172-4C48-B239-17AB897F1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95310" y="3750681"/>
              <a:ext cx="369409" cy="271830"/>
            </a:xfrm>
            <a:prstGeom prst="rect">
              <a:avLst/>
            </a:prstGeom>
          </p:spPr>
        </p:pic>
        <p:pic>
          <p:nvPicPr>
            <p:cNvPr id="455" name="Picture 454">
              <a:extLst>
                <a:ext uri="{FF2B5EF4-FFF2-40B4-BE49-F238E27FC236}">
                  <a16:creationId xmlns:a16="http://schemas.microsoft.com/office/drawing/2014/main" id="{4F17F13E-CBDF-A14C-941D-5AE07FCB3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10074" y="3972219"/>
              <a:ext cx="369409" cy="271830"/>
            </a:xfrm>
            <a:prstGeom prst="rect">
              <a:avLst/>
            </a:prstGeom>
          </p:spPr>
        </p:pic>
        <p:pic>
          <p:nvPicPr>
            <p:cNvPr id="456" name="Picture 455">
              <a:extLst>
                <a:ext uri="{FF2B5EF4-FFF2-40B4-BE49-F238E27FC236}">
                  <a16:creationId xmlns:a16="http://schemas.microsoft.com/office/drawing/2014/main" id="{46EAA42E-56E5-DB49-AE95-2F9A8B6F9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11669" y="4154309"/>
              <a:ext cx="369409" cy="271830"/>
            </a:xfrm>
            <a:prstGeom prst="rect">
              <a:avLst/>
            </a:prstGeom>
          </p:spPr>
        </p:pic>
        <p:pic>
          <p:nvPicPr>
            <p:cNvPr id="457" name="Picture 456">
              <a:extLst>
                <a:ext uri="{FF2B5EF4-FFF2-40B4-BE49-F238E27FC236}">
                  <a16:creationId xmlns:a16="http://schemas.microsoft.com/office/drawing/2014/main" id="{B74D3005-8D1C-2E4A-BAF6-EF8B045A0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61241" y="4364745"/>
              <a:ext cx="369409" cy="271830"/>
            </a:xfrm>
            <a:prstGeom prst="rect">
              <a:avLst/>
            </a:prstGeom>
          </p:spPr>
        </p:pic>
        <p:pic>
          <p:nvPicPr>
            <p:cNvPr id="458" name="Picture 457">
              <a:extLst>
                <a:ext uri="{FF2B5EF4-FFF2-40B4-BE49-F238E27FC236}">
                  <a16:creationId xmlns:a16="http://schemas.microsoft.com/office/drawing/2014/main" id="{41235DAF-B352-8D4F-812E-267D9F4FD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74331" y="4400359"/>
              <a:ext cx="369409" cy="271830"/>
            </a:xfrm>
            <a:prstGeom prst="rect">
              <a:avLst/>
            </a:prstGeom>
          </p:spPr>
        </p:pic>
        <p:pic>
          <p:nvPicPr>
            <p:cNvPr id="459" name="Picture 458">
              <a:extLst>
                <a:ext uri="{FF2B5EF4-FFF2-40B4-BE49-F238E27FC236}">
                  <a16:creationId xmlns:a16="http://schemas.microsoft.com/office/drawing/2014/main" id="{68F8B621-3B0B-D645-A9B4-3A8E85BAC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56659" y="2807088"/>
              <a:ext cx="369409" cy="271830"/>
            </a:xfrm>
            <a:prstGeom prst="rect">
              <a:avLst/>
            </a:prstGeom>
          </p:spPr>
        </p:pic>
        <p:pic>
          <p:nvPicPr>
            <p:cNvPr id="460" name="Picture 459">
              <a:extLst>
                <a:ext uri="{FF2B5EF4-FFF2-40B4-BE49-F238E27FC236}">
                  <a16:creationId xmlns:a16="http://schemas.microsoft.com/office/drawing/2014/main" id="{3B5E3CD3-D79F-3C42-8E90-3AC4ACB5C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93913" y="1196557"/>
              <a:ext cx="369409" cy="271830"/>
            </a:xfrm>
            <a:prstGeom prst="rect">
              <a:avLst/>
            </a:prstGeom>
          </p:spPr>
        </p:pic>
        <p:pic>
          <p:nvPicPr>
            <p:cNvPr id="461" name="Picture 460">
              <a:extLst>
                <a:ext uri="{FF2B5EF4-FFF2-40B4-BE49-F238E27FC236}">
                  <a16:creationId xmlns:a16="http://schemas.microsoft.com/office/drawing/2014/main" id="{84E76D22-B276-3E4D-8E8F-747FB8AF3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40738" y="1718992"/>
              <a:ext cx="369409" cy="271830"/>
            </a:xfrm>
            <a:prstGeom prst="rect">
              <a:avLst/>
            </a:prstGeom>
          </p:spPr>
        </p:pic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F847489C-873B-D843-8057-CD6FC979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50525" y="3879558"/>
              <a:ext cx="369409" cy="271830"/>
            </a:xfrm>
            <a:prstGeom prst="rect">
              <a:avLst/>
            </a:prstGeom>
          </p:spPr>
        </p:pic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C480071C-74B6-E844-BA97-C2A5C9361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05758" y="1025787"/>
              <a:ext cx="369409" cy="271830"/>
            </a:xfrm>
            <a:prstGeom prst="rect">
              <a:avLst/>
            </a:prstGeom>
          </p:spPr>
        </p:pic>
        <p:pic>
          <p:nvPicPr>
            <p:cNvPr id="464" name="Picture 463">
              <a:extLst>
                <a:ext uri="{FF2B5EF4-FFF2-40B4-BE49-F238E27FC236}">
                  <a16:creationId xmlns:a16="http://schemas.microsoft.com/office/drawing/2014/main" id="{E77B7ADE-83CF-7C4E-84E2-F8A74499D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22436" y="2215436"/>
              <a:ext cx="369409" cy="271830"/>
            </a:xfrm>
            <a:prstGeom prst="rect">
              <a:avLst/>
            </a:prstGeom>
          </p:spPr>
        </p:pic>
        <p:pic>
          <p:nvPicPr>
            <p:cNvPr id="465" name="Picture 464">
              <a:extLst>
                <a:ext uri="{FF2B5EF4-FFF2-40B4-BE49-F238E27FC236}">
                  <a16:creationId xmlns:a16="http://schemas.microsoft.com/office/drawing/2014/main" id="{2DF70065-4AA4-7E4C-B9BC-134DB82B4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54084" y="4609951"/>
              <a:ext cx="369409" cy="271830"/>
            </a:xfrm>
            <a:prstGeom prst="rect">
              <a:avLst/>
            </a:prstGeom>
          </p:spPr>
        </p:pic>
        <p:pic>
          <p:nvPicPr>
            <p:cNvPr id="466" name="Picture 465">
              <a:extLst>
                <a:ext uri="{FF2B5EF4-FFF2-40B4-BE49-F238E27FC236}">
                  <a16:creationId xmlns:a16="http://schemas.microsoft.com/office/drawing/2014/main" id="{D88F3B84-9288-B143-BEB8-4B9D9A788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43100" y="3125216"/>
              <a:ext cx="369409" cy="271830"/>
            </a:xfrm>
            <a:prstGeom prst="rect">
              <a:avLst/>
            </a:prstGeom>
          </p:spPr>
        </p:pic>
        <p:pic>
          <p:nvPicPr>
            <p:cNvPr id="467" name="Picture 466">
              <a:extLst>
                <a:ext uri="{FF2B5EF4-FFF2-40B4-BE49-F238E27FC236}">
                  <a16:creationId xmlns:a16="http://schemas.microsoft.com/office/drawing/2014/main" id="{E2CC66E9-1F51-3A49-8A80-3DD6D52A3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22436" y="4672189"/>
              <a:ext cx="369409" cy="271830"/>
            </a:xfrm>
            <a:prstGeom prst="rect">
              <a:avLst/>
            </a:prstGeom>
          </p:spPr>
        </p:pic>
        <p:pic>
          <p:nvPicPr>
            <p:cNvPr id="468" name="Picture 467">
              <a:extLst>
                <a:ext uri="{FF2B5EF4-FFF2-40B4-BE49-F238E27FC236}">
                  <a16:creationId xmlns:a16="http://schemas.microsoft.com/office/drawing/2014/main" id="{01112AD8-3D6A-044A-8115-9010A4457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70329" y="4637201"/>
              <a:ext cx="369409" cy="271830"/>
            </a:xfrm>
            <a:prstGeom prst="rect">
              <a:avLst/>
            </a:prstGeom>
          </p:spPr>
        </p:pic>
        <p:pic>
          <p:nvPicPr>
            <p:cNvPr id="469" name="Picture 468">
              <a:extLst>
                <a:ext uri="{FF2B5EF4-FFF2-40B4-BE49-F238E27FC236}">
                  <a16:creationId xmlns:a16="http://schemas.microsoft.com/office/drawing/2014/main" id="{EC78BEA3-37BF-2046-81D1-69E51CB7D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66354" y="3721006"/>
              <a:ext cx="369409" cy="271830"/>
            </a:xfrm>
            <a:prstGeom prst="rect">
              <a:avLst/>
            </a:prstGeom>
          </p:spPr>
        </p:pic>
        <p:pic>
          <p:nvPicPr>
            <p:cNvPr id="470" name="Picture 469">
              <a:extLst>
                <a:ext uri="{FF2B5EF4-FFF2-40B4-BE49-F238E27FC236}">
                  <a16:creationId xmlns:a16="http://schemas.microsoft.com/office/drawing/2014/main" id="{7AF64A9D-3E3C-254D-98FD-E6F00599F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48957" y="3452300"/>
              <a:ext cx="369409" cy="271830"/>
            </a:xfrm>
            <a:prstGeom prst="rect">
              <a:avLst/>
            </a:prstGeom>
          </p:spPr>
        </p:pic>
        <p:pic>
          <p:nvPicPr>
            <p:cNvPr id="471" name="Picture 470">
              <a:extLst>
                <a:ext uri="{FF2B5EF4-FFF2-40B4-BE49-F238E27FC236}">
                  <a16:creationId xmlns:a16="http://schemas.microsoft.com/office/drawing/2014/main" id="{40B56EA7-3937-1B4A-92D1-308C70707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80453" y="1481154"/>
              <a:ext cx="369409" cy="271830"/>
            </a:xfrm>
            <a:prstGeom prst="rect">
              <a:avLst/>
            </a:prstGeom>
          </p:spPr>
        </p:pic>
        <p:pic>
          <p:nvPicPr>
            <p:cNvPr id="472" name="Picture 471">
              <a:extLst>
                <a:ext uri="{FF2B5EF4-FFF2-40B4-BE49-F238E27FC236}">
                  <a16:creationId xmlns:a16="http://schemas.microsoft.com/office/drawing/2014/main" id="{A3E49E77-685C-584C-884B-3D7497CA1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79718" y="4925073"/>
              <a:ext cx="369409" cy="271830"/>
            </a:xfrm>
            <a:prstGeom prst="rect">
              <a:avLst/>
            </a:prstGeom>
          </p:spPr>
        </p:pic>
        <p:pic>
          <p:nvPicPr>
            <p:cNvPr id="473" name="Picture 472">
              <a:extLst>
                <a:ext uri="{FF2B5EF4-FFF2-40B4-BE49-F238E27FC236}">
                  <a16:creationId xmlns:a16="http://schemas.microsoft.com/office/drawing/2014/main" id="{E502F84F-EA89-4B48-A143-90980F703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76414" y="4222288"/>
              <a:ext cx="369409" cy="271830"/>
            </a:xfrm>
            <a:prstGeom prst="rect">
              <a:avLst/>
            </a:prstGeom>
          </p:spPr>
        </p:pic>
        <p:pic>
          <p:nvPicPr>
            <p:cNvPr id="474" name="Picture 473">
              <a:extLst>
                <a:ext uri="{FF2B5EF4-FFF2-40B4-BE49-F238E27FC236}">
                  <a16:creationId xmlns:a16="http://schemas.microsoft.com/office/drawing/2014/main" id="{5BA4F65A-CA92-6F4F-89B2-6A095797B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38431" y="2332389"/>
              <a:ext cx="369409" cy="271830"/>
            </a:xfrm>
            <a:prstGeom prst="rect">
              <a:avLst/>
            </a:prstGeom>
          </p:spPr>
        </p:pic>
        <p:pic>
          <p:nvPicPr>
            <p:cNvPr id="475" name="Picture 474">
              <a:extLst>
                <a:ext uri="{FF2B5EF4-FFF2-40B4-BE49-F238E27FC236}">
                  <a16:creationId xmlns:a16="http://schemas.microsoft.com/office/drawing/2014/main" id="{A4E3758C-C450-B940-AF62-00EFDCB07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28507" y="1974076"/>
              <a:ext cx="369409" cy="271830"/>
            </a:xfrm>
            <a:prstGeom prst="rect">
              <a:avLst/>
            </a:prstGeom>
          </p:spPr>
        </p:pic>
        <p:pic>
          <p:nvPicPr>
            <p:cNvPr id="476" name="Picture 475">
              <a:extLst>
                <a:ext uri="{FF2B5EF4-FFF2-40B4-BE49-F238E27FC236}">
                  <a16:creationId xmlns:a16="http://schemas.microsoft.com/office/drawing/2014/main" id="{BC5187B8-8A7B-AB4B-A0B0-75890E77A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21212" y="577406"/>
              <a:ext cx="369409" cy="271830"/>
            </a:xfrm>
            <a:prstGeom prst="rect">
              <a:avLst/>
            </a:prstGeom>
          </p:spPr>
        </p:pic>
        <p:pic>
          <p:nvPicPr>
            <p:cNvPr id="477" name="Picture 476">
              <a:extLst>
                <a:ext uri="{FF2B5EF4-FFF2-40B4-BE49-F238E27FC236}">
                  <a16:creationId xmlns:a16="http://schemas.microsoft.com/office/drawing/2014/main" id="{89DCA6FE-2F6F-7745-9D22-57422ADFE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52516" y="1862880"/>
              <a:ext cx="369409" cy="271830"/>
            </a:xfrm>
            <a:prstGeom prst="rect">
              <a:avLst/>
            </a:prstGeom>
          </p:spPr>
        </p:pic>
        <p:pic>
          <p:nvPicPr>
            <p:cNvPr id="478" name="Picture 477">
              <a:extLst>
                <a:ext uri="{FF2B5EF4-FFF2-40B4-BE49-F238E27FC236}">
                  <a16:creationId xmlns:a16="http://schemas.microsoft.com/office/drawing/2014/main" id="{BDF1FDF5-5B68-5649-A4C6-55AF7D4EF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31817" y="3878500"/>
              <a:ext cx="369409" cy="271830"/>
            </a:xfrm>
            <a:prstGeom prst="rect">
              <a:avLst/>
            </a:prstGeom>
          </p:spPr>
        </p:pic>
        <p:pic>
          <p:nvPicPr>
            <p:cNvPr id="479" name="Picture 478">
              <a:extLst>
                <a:ext uri="{FF2B5EF4-FFF2-40B4-BE49-F238E27FC236}">
                  <a16:creationId xmlns:a16="http://schemas.microsoft.com/office/drawing/2014/main" id="{E91DE579-96EA-E340-8FEA-E7D4F92B8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61588" y="2201273"/>
              <a:ext cx="369409" cy="271830"/>
            </a:xfrm>
            <a:prstGeom prst="rect">
              <a:avLst/>
            </a:prstGeom>
          </p:spPr>
        </p:pic>
        <p:pic>
          <p:nvPicPr>
            <p:cNvPr id="480" name="Picture 479">
              <a:extLst>
                <a:ext uri="{FF2B5EF4-FFF2-40B4-BE49-F238E27FC236}">
                  <a16:creationId xmlns:a16="http://schemas.microsoft.com/office/drawing/2014/main" id="{C1DAF880-6A7E-8F48-96E5-AC12197C6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51505" y="3414550"/>
              <a:ext cx="369409" cy="271830"/>
            </a:xfrm>
            <a:prstGeom prst="rect">
              <a:avLst/>
            </a:prstGeom>
          </p:spPr>
        </p:pic>
        <p:pic>
          <p:nvPicPr>
            <p:cNvPr id="481" name="Picture 480">
              <a:extLst>
                <a:ext uri="{FF2B5EF4-FFF2-40B4-BE49-F238E27FC236}">
                  <a16:creationId xmlns:a16="http://schemas.microsoft.com/office/drawing/2014/main" id="{42F9939A-543B-434A-83BA-EB518A5DF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21478" y="2422809"/>
              <a:ext cx="369409" cy="271830"/>
            </a:xfrm>
            <a:prstGeom prst="rect">
              <a:avLst/>
            </a:prstGeom>
          </p:spPr>
        </p:pic>
        <p:pic>
          <p:nvPicPr>
            <p:cNvPr id="482" name="Picture 481">
              <a:extLst>
                <a:ext uri="{FF2B5EF4-FFF2-40B4-BE49-F238E27FC236}">
                  <a16:creationId xmlns:a16="http://schemas.microsoft.com/office/drawing/2014/main" id="{916390EA-F0D8-E942-A7D5-31B97D023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90695" y="3683090"/>
              <a:ext cx="369409" cy="271830"/>
            </a:xfrm>
            <a:prstGeom prst="rect">
              <a:avLst/>
            </a:prstGeom>
          </p:spPr>
        </p:pic>
        <p:pic>
          <p:nvPicPr>
            <p:cNvPr id="483" name="Picture 482">
              <a:extLst>
                <a:ext uri="{FF2B5EF4-FFF2-40B4-BE49-F238E27FC236}">
                  <a16:creationId xmlns:a16="http://schemas.microsoft.com/office/drawing/2014/main" id="{02ED0444-F7F6-3D4A-B862-1A0BA436E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19687" y="2028064"/>
              <a:ext cx="369409" cy="271830"/>
            </a:xfrm>
            <a:prstGeom prst="rect">
              <a:avLst/>
            </a:prstGeom>
          </p:spPr>
        </p:pic>
        <p:pic>
          <p:nvPicPr>
            <p:cNvPr id="484" name="Picture 483">
              <a:extLst>
                <a:ext uri="{FF2B5EF4-FFF2-40B4-BE49-F238E27FC236}">
                  <a16:creationId xmlns:a16="http://schemas.microsoft.com/office/drawing/2014/main" id="{BFDBF62C-2A31-454E-BFF7-526BD6131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80929" y="1287933"/>
              <a:ext cx="369409" cy="271830"/>
            </a:xfrm>
            <a:prstGeom prst="rect">
              <a:avLst/>
            </a:prstGeom>
          </p:spPr>
        </p:pic>
        <p:pic>
          <p:nvPicPr>
            <p:cNvPr id="485" name="Picture 484">
              <a:extLst>
                <a:ext uri="{FF2B5EF4-FFF2-40B4-BE49-F238E27FC236}">
                  <a16:creationId xmlns:a16="http://schemas.microsoft.com/office/drawing/2014/main" id="{6F0059A8-0B57-FB45-882B-08B3D5B1A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89096" y="5056943"/>
              <a:ext cx="369409" cy="271830"/>
            </a:xfrm>
            <a:prstGeom prst="rect">
              <a:avLst/>
            </a:prstGeom>
          </p:spPr>
        </p:pic>
        <p:pic>
          <p:nvPicPr>
            <p:cNvPr id="486" name="Picture 485">
              <a:extLst>
                <a:ext uri="{FF2B5EF4-FFF2-40B4-BE49-F238E27FC236}">
                  <a16:creationId xmlns:a16="http://schemas.microsoft.com/office/drawing/2014/main" id="{2B8FDE19-7FD4-814A-8E1E-AB647930A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89096" y="2756456"/>
              <a:ext cx="369409" cy="271830"/>
            </a:xfrm>
            <a:prstGeom prst="rect">
              <a:avLst/>
            </a:prstGeom>
          </p:spPr>
        </p:pic>
        <p:pic>
          <p:nvPicPr>
            <p:cNvPr id="487" name="Picture 486">
              <a:extLst>
                <a:ext uri="{FF2B5EF4-FFF2-40B4-BE49-F238E27FC236}">
                  <a16:creationId xmlns:a16="http://schemas.microsoft.com/office/drawing/2014/main" id="{69514485-238B-A84A-B684-5D659B155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80112" y="2825206"/>
              <a:ext cx="369409" cy="271830"/>
            </a:xfrm>
            <a:prstGeom prst="rect">
              <a:avLst/>
            </a:prstGeom>
          </p:spPr>
        </p:pic>
        <p:pic>
          <p:nvPicPr>
            <p:cNvPr id="488" name="Picture 487">
              <a:extLst>
                <a:ext uri="{FF2B5EF4-FFF2-40B4-BE49-F238E27FC236}">
                  <a16:creationId xmlns:a16="http://schemas.microsoft.com/office/drawing/2014/main" id="{24DD7CD2-73D7-3B40-B55C-55FE1C4C8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70556" y="3774941"/>
              <a:ext cx="369409" cy="271830"/>
            </a:xfrm>
            <a:prstGeom prst="rect">
              <a:avLst/>
            </a:prstGeom>
          </p:spPr>
        </p:pic>
        <p:pic>
          <p:nvPicPr>
            <p:cNvPr id="489" name="Picture 488">
              <a:extLst>
                <a:ext uri="{FF2B5EF4-FFF2-40B4-BE49-F238E27FC236}">
                  <a16:creationId xmlns:a16="http://schemas.microsoft.com/office/drawing/2014/main" id="{FA53DD6C-9548-804A-ABE7-D99A7EB44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59128" y="2467817"/>
              <a:ext cx="369409" cy="271830"/>
            </a:xfrm>
            <a:prstGeom prst="rect">
              <a:avLst/>
            </a:prstGeom>
          </p:spPr>
        </p:pic>
        <p:pic>
          <p:nvPicPr>
            <p:cNvPr id="490" name="Picture 489">
              <a:extLst>
                <a:ext uri="{FF2B5EF4-FFF2-40B4-BE49-F238E27FC236}">
                  <a16:creationId xmlns:a16="http://schemas.microsoft.com/office/drawing/2014/main" id="{143E9A56-269A-D34D-9F04-D50C245D5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47835" y="1923366"/>
              <a:ext cx="369409" cy="271830"/>
            </a:xfrm>
            <a:prstGeom prst="rect">
              <a:avLst/>
            </a:prstGeom>
          </p:spPr>
        </p:pic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FAEC52F4-7522-4C40-BF9C-0A9B938B1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45006" y="3022600"/>
              <a:ext cx="369409" cy="271830"/>
            </a:xfrm>
            <a:prstGeom prst="rect">
              <a:avLst/>
            </a:prstGeom>
          </p:spPr>
        </p:pic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8132405D-65BA-C04F-B1C0-FA06693EA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27804" y="4155493"/>
              <a:ext cx="369409" cy="271830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F11683B3-627B-0847-947D-266D6424F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82831" y="4562055"/>
              <a:ext cx="369409" cy="271830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0EE6F155-ABBE-0743-AC7E-E666ACE7B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96586" y="4771860"/>
              <a:ext cx="369409" cy="271830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78902261-8BD9-8247-A70C-6CD24E55C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74208" y="4364745"/>
              <a:ext cx="369409" cy="271830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6CB3E2EF-74B2-F44E-A20B-E16927A42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89719" y="3543874"/>
              <a:ext cx="369409" cy="271830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822850BC-8052-A342-9E75-736128428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87204" y="3150813"/>
              <a:ext cx="369409" cy="271830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51CCCDAC-DFAC-2243-93B7-01C85DADA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683989" y="2454296"/>
              <a:ext cx="369409" cy="271830"/>
            </a:xfrm>
            <a:prstGeom prst="rect">
              <a:avLst/>
            </a:prstGeom>
          </p:spPr>
        </p:pic>
        <p:pic>
          <p:nvPicPr>
            <p:cNvPr id="499" name="Picture 498">
              <a:extLst>
                <a:ext uri="{FF2B5EF4-FFF2-40B4-BE49-F238E27FC236}">
                  <a16:creationId xmlns:a16="http://schemas.microsoft.com/office/drawing/2014/main" id="{F4BD8BE9-CD8C-E146-88BA-3B1F37ADC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79563" y="2536350"/>
              <a:ext cx="369409" cy="271830"/>
            </a:xfrm>
            <a:prstGeom prst="rect">
              <a:avLst/>
            </a:prstGeom>
          </p:spPr>
        </p:pic>
        <p:pic>
          <p:nvPicPr>
            <p:cNvPr id="500" name="Picture 499">
              <a:extLst>
                <a:ext uri="{FF2B5EF4-FFF2-40B4-BE49-F238E27FC236}">
                  <a16:creationId xmlns:a16="http://schemas.microsoft.com/office/drawing/2014/main" id="{80D39BB6-E786-694E-AD35-744FC370A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64440" y="1917688"/>
              <a:ext cx="369409" cy="271830"/>
            </a:xfrm>
            <a:prstGeom prst="rect">
              <a:avLst/>
            </a:prstGeom>
          </p:spPr>
        </p:pic>
        <p:pic>
          <p:nvPicPr>
            <p:cNvPr id="501" name="Picture 500">
              <a:extLst>
                <a:ext uri="{FF2B5EF4-FFF2-40B4-BE49-F238E27FC236}">
                  <a16:creationId xmlns:a16="http://schemas.microsoft.com/office/drawing/2014/main" id="{9F4E9B81-56CD-3243-BE60-83D47DCD3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31817" y="4241860"/>
              <a:ext cx="369409" cy="271830"/>
            </a:xfrm>
            <a:prstGeom prst="rect">
              <a:avLst/>
            </a:prstGeom>
          </p:spPr>
        </p:pic>
        <p:pic>
          <p:nvPicPr>
            <p:cNvPr id="502" name="Picture 501">
              <a:extLst>
                <a:ext uri="{FF2B5EF4-FFF2-40B4-BE49-F238E27FC236}">
                  <a16:creationId xmlns:a16="http://schemas.microsoft.com/office/drawing/2014/main" id="{EE8C58EF-C6EA-9441-B7CE-4F92BD7F5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78617" y="5358299"/>
              <a:ext cx="369409" cy="271830"/>
            </a:xfrm>
            <a:prstGeom prst="rect">
              <a:avLst/>
            </a:prstGeom>
          </p:spPr>
        </p:pic>
        <p:pic>
          <p:nvPicPr>
            <p:cNvPr id="503" name="Picture 502">
              <a:extLst>
                <a:ext uri="{FF2B5EF4-FFF2-40B4-BE49-F238E27FC236}">
                  <a16:creationId xmlns:a16="http://schemas.microsoft.com/office/drawing/2014/main" id="{C755AB61-207A-894A-A794-EC059AB8A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89765" y="4701657"/>
              <a:ext cx="369409" cy="271830"/>
            </a:xfrm>
            <a:prstGeom prst="rect">
              <a:avLst/>
            </a:prstGeom>
          </p:spPr>
        </p:pic>
        <p:pic>
          <p:nvPicPr>
            <p:cNvPr id="504" name="Picture 503">
              <a:extLst>
                <a:ext uri="{FF2B5EF4-FFF2-40B4-BE49-F238E27FC236}">
                  <a16:creationId xmlns:a16="http://schemas.microsoft.com/office/drawing/2014/main" id="{F4DEBB16-882C-A74C-824E-0CB7F43F0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14462" y="4784197"/>
              <a:ext cx="369409" cy="271830"/>
            </a:xfrm>
            <a:prstGeom prst="rect">
              <a:avLst/>
            </a:prstGeom>
          </p:spPr>
        </p:pic>
        <p:pic>
          <p:nvPicPr>
            <p:cNvPr id="505" name="Picture 504">
              <a:extLst>
                <a:ext uri="{FF2B5EF4-FFF2-40B4-BE49-F238E27FC236}">
                  <a16:creationId xmlns:a16="http://schemas.microsoft.com/office/drawing/2014/main" id="{C43C3309-241B-A947-B755-DA6A41CE6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89838" y="5161915"/>
              <a:ext cx="369409" cy="271830"/>
            </a:xfrm>
            <a:prstGeom prst="rect">
              <a:avLst/>
            </a:prstGeom>
          </p:spPr>
        </p:pic>
        <p:pic>
          <p:nvPicPr>
            <p:cNvPr id="506" name="Picture 505">
              <a:extLst>
                <a:ext uri="{FF2B5EF4-FFF2-40B4-BE49-F238E27FC236}">
                  <a16:creationId xmlns:a16="http://schemas.microsoft.com/office/drawing/2014/main" id="{D9D6EE7A-26FF-3849-BE45-9274435EF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00997" y="2868098"/>
              <a:ext cx="369409" cy="271830"/>
            </a:xfrm>
            <a:prstGeom prst="rect">
              <a:avLst/>
            </a:prstGeom>
          </p:spPr>
        </p:pic>
        <p:pic>
          <p:nvPicPr>
            <p:cNvPr id="507" name="Picture 506">
              <a:extLst>
                <a:ext uri="{FF2B5EF4-FFF2-40B4-BE49-F238E27FC236}">
                  <a16:creationId xmlns:a16="http://schemas.microsoft.com/office/drawing/2014/main" id="{A987BCF2-1650-4D46-B22B-F9C31DD5C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68504" y="4973487"/>
              <a:ext cx="369409" cy="271830"/>
            </a:xfrm>
            <a:prstGeom prst="rect">
              <a:avLst/>
            </a:prstGeom>
          </p:spPr>
        </p:pic>
        <p:pic>
          <p:nvPicPr>
            <p:cNvPr id="508" name="Picture 507">
              <a:extLst>
                <a:ext uri="{FF2B5EF4-FFF2-40B4-BE49-F238E27FC236}">
                  <a16:creationId xmlns:a16="http://schemas.microsoft.com/office/drawing/2014/main" id="{897C9ADB-3ADB-674D-A40E-8D487863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72578" y="5201039"/>
              <a:ext cx="369409" cy="271830"/>
            </a:xfrm>
            <a:prstGeom prst="rect">
              <a:avLst/>
            </a:prstGeom>
          </p:spPr>
        </p:pic>
        <p:pic>
          <p:nvPicPr>
            <p:cNvPr id="509" name="Picture 508">
              <a:extLst>
                <a:ext uri="{FF2B5EF4-FFF2-40B4-BE49-F238E27FC236}">
                  <a16:creationId xmlns:a16="http://schemas.microsoft.com/office/drawing/2014/main" id="{1A8F7A2A-C960-1B48-8956-D63F257B9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66888" y="5388852"/>
              <a:ext cx="369409" cy="271830"/>
            </a:xfrm>
            <a:prstGeom prst="rect">
              <a:avLst/>
            </a:prstGeom>
          </p:spPr>
        </p:pic>
        <p:pic>
          <p:nvPicPr>
            <p:cNvPr id="510" name="Picture 509">
              <a:extLst>
                <a:ext uri="{FF2B5EF4-FFF2-40B4-BE49-F238E27FC236}">
                  <a16:creationId xmlns:a16="http://schemas.microsoft.com/office/drawing/2014/main" id="{E39E1734-7AF6-FD47-9442-482BE90CB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4787" y="4121834"/>
              <a:ext cx="369409" cy="271830"/>
            </a:xfrm>
            <a:prstGeom prst="rect">
              <a:avLst/>
            </a:prstGeom>
          </p:spPr>
        </p:pic>
        <p:pic>
          <p:nvPicPr>
            <p:cNvPr id="511" name="Picture 510">
              <a:extLst>
                <a:ext uri="{FF2B5EF4-FFF2-40B4-BE49-F238E27FC236}">
                  <a16:creationId xmlns:a16="http://schemas.microsoft.com/office/drawing/2014/main" id="{BA066DDD-9B72-E54D-B0A3-0BFFF943B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67405" y="5833685"/>
              <a:ext cx="369409" cy="271830"/>
            </a:xfrm>
            <a:prstGeom prst="rect">
              <a:avLst/>
            </a:prstGeom>
          </p:spPr>
        </p:pic>
        <p:pic>
          <p:nvPicPr>
            <p:cNvPr id="512" name="Picture 511">
              <a:extLst>
                <a:ext uri="{FF2B5EF4-FFF2-40B4-BE49-F238E27FC236}">
                  <a16:creationId xmlns:a16="http://schemas.microsoft.com/office/drawing/2014/main" id="{B12D2C72-C24D-C741-9AF4-5E111815A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29897" y="5049939"/>
              <a:ext cx="369409" cy="271830"/>
            </a:xfrm>
            <a:prstGeom prst="rect">
              <a:avLst/>
            </a:prstGeom>
          </p:spPr>
        </p:pic>
        <p:pic>
          <p:nvPicPr>
            <p:cNvPr id="513" name="Picture 512">
              <a:extLst>
                <a:ext uri="{FF2B5EF4-FFF2-40B4-BE49-F238E27FC236}">
                  <a16:creationId xmlns:a16="http://schemas.microsoft.com/office/drawing/2014/main" id="{0F84EEE7-D6D4-C742-B2BD-E1108D299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61118" y="5576117"/>
              <a:ext cx="369409" cy="271830"/>
            </a:xfrm>
            <a:prstGeom prst="rect">
              <a:avLst/>
            </a:prstGeom>
          </p:spPr>
        </p:pic>
        <p:pic>
          <p:nvPicPr>
            <p:cNvPr id="514" name="Picture 513">
              <a:extLst>
                <a:ext uri="{FF2B5EF4-FFF2-40B4-BE49-F238E27FC236}">
                  <a16:creationId xmlns:a16="http://schemas.microsoft.com/office/drawing/2014/main" id="{029F19C7-00DC-D041-BA56-E27B3E1DA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68365" y="5243941"/>
              <a:ext cx="369409" cy="271830"/>
            </a:xfrm>
            <a:prstGeom prst="rect">
              <a:avLst/>
            </a:prstGeom>
          </p:spPr>
        </p:pic>
        <p:pic>
          <p:nvPicPr>
            <p:cNvPr id="515" name="Picture 514">
              <a:extLst>
                <a:ext uri="{FF2B5EF4-FFF2-40B4-BE49-F238E27FC236}">
                  <a16:creationId xmlns:a16="http://schemas.microsoft.com/office/drawing/2014/main" id="{61518D5B-2910-A444-89DC-2338E42D0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68943" y="5336954"/>
              <a:ext cx="369409" cy="271830"/>
            </a:xfrm>
            <a:prstGeom prst="rect">
              <a:avLst/>
            </a:prstGeom>
          </p:spPr>
        </p:pic>
        <p:pic>
          <p:nvPicPr>
            <p:cNvPr id="516" name="Picture 515">
              <a:extLst>
                <a:ext uri="{FF2B5EF4-FFF2-40B4-BE49-F238E27FC236}">
                  <a16:creationId xmlns:a16="http://schemas.microsoft.com/office/drawing/2014/main" id="{DBB97A2A-1C41-BF42-95CC-7ABC6E02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29590" y="5328773"/>
              <a:ext cx="369409" cy="271830"/>
            </a:xfrm>
            <a:prstGeom prst="rect">
              <a:avLst/>
            </a:prstGeom>
          </p:spPr>
        </p:pic>
        <p:pic>
          <p:nvPicPr>
            <p:cNvPr id="517" name="Picture 516">
              <a:extLst>
                <a:ext uri="{FF2B5EF4-FFF2-40B4-BE49-F238E27FC236}">
                  <a16:creationId xmlns:a16="http://schemas.microsoft.com/office/drawing/2014/main" id="{319EF6DB-5C7E-7D43-A678-5608BB43A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24108" y="5779062"/>
              <a:ext cx="369409" cy="271830"/>
            </a:xfrm>
            <a:prstGeom prst="rect">
              <a:avLst/>
            </a:prstGeom>
          </p:spPr>
        </p:pic>
        <p:pic>
          <p:nvPicPr>
            <p:cNvPr id="518" name="Picture 517">
              <a:extLst>
                <a:ext uri="{FF2B5EF4-FFF2-40B4-BE49-F238E27FC236}">
                  <a16:creationId xmlns:a16="http://schemas.microsoft.com/office/drawing/2014/main" id="{8E1D1E5F-9BD9-AE41-8DA7-B8C36F039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34785" y="683134"/>
              <a:ext cx="369409" cy="271830"/>
            </a:xfrm>
            <a:prstGeom prst="rect">
              <a:avLst/>
            </a:prstGeom>
          </p:spPr>
        </p:pic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E2AA7436-422D-C044-AC09-8A924AAA2E5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763" t="11223" r="11900" b="12173"/>
          <a:stretch/>
        </p:blipFill>
        <p:spPr>
          <a:xfrm>
            <a:off x="2655450" y="-167899"/>
            <a:ext cx="7234282" cy="71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67896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37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36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50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ok 1">
            <a:hlinkClick r:id="" action="ppaction://media"/>
            <a:extLst>
              <a:ext uri="{FF2B5EF4-FFF2-40B4-BE49-F238E27FC236}">
                <a16:creationId xmlns:a16="http://schemas.microsoft.com/office/drawing/2014/main" id="{C9D18041-9522-FA40-B819-F02A6D4FF6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50" y="9525"/>
            <a:ext cx="812800" cy="812800"/>
          </a:xfrm>
          <a:prstGeom prst="rect">
            <a:avLst/>
          </a:prstGeom>
        </p:spPr>
      </p:pic>
      <p:pic>
        <p:nvPicPr>
          <p:cNvPr id="4" name="Look 1">
            <a:hlinkClick r:id="" action="ppaction://media"/>
            <a:extLst>
              <a:ext uri="{FF2B5EF4-FFF2-40B4-BE49-F238E27FC236}">
                <a16:creationId xmlns:a16="http://schemas.microsoft.com/office/drawing/2014/main" id="{E2C8E01F-32ED-9542-B088-47F8DED44A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38" y="9525"/>
            <a:ext cx="812800" cy="812800"/>
          </a:xfrm>
          <a:prstGeom prst="rect">
            <a:avLst/>
          </a:prstGeom>
        </p:spPr>
      </p:pic>
      <p:pic>
        <p:nvPicPr>
          <p:cNvPr id="5" name="116">
            <a:hlinkClick r:id="" action="ppaction://media"/>
            <a:extLst>
              <a:ext uri="{FF2B5EF4-FFF2-40B4-BE49-F238E27FC236}">
                <a16:creationId xmlns:a16="http://schemas.microsoft.com/office/drawing/2014/main" id="{315D0CCD-0EC4-DC4A-B0A4-25933EF4FAE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" y="7938"/>
            <a:ext cx="812800" cy="812800"/>
          </a:xfrm>
          <a:prstGeom prst="rect">
            <a:avLst/>
          </a:prstGeom>
        </p:spPr>
      </p:pic>
      <p:pic>
        <p:nvPicPr>
          <p:cNvPr id="6" name="118 Or 117">
            <a:hlinkClick r:id="" action="ppaction://media"/>
            <a:extLst>
              <a:ext uri="{FF2B5EF4-FFF2-40B4-BE49-F238E27FC236}">
                <a16:creationId xmlns:a16="http://schemas.microsoft.com/office/drawing/2014/main" id="{3A6F105E-FF14-D74D-8651-FC7CC6112CB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" y="9525"/>
            <a:ext cx="812800" cy="812800"/>
          </a:xfrm>
          <a:prstGeom prst="rect">
            <a:avLst/>
          </a:prstGeom>
        </p:spPr>
      </p:pic>
      <p:pic>
        <p:nvPicPr>
          <p:cNvPr id="88" name="Shape 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5300000">
            <a:off x="1275677" y="4560141"/>
            <a:ext cx="1212750" cy="96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2073003">
            <a:off x="1924340" y="5233161"/>
            <a:ext cx="2280578" cy="19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3500000">
            <a:off x="-290335" y="4771851"/>
            <a:ext cx="2470120" cy="26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15914852">
            <a:off x="656090" y="5024867"/>
            <a:ext cx="1307037" cy="12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1076713">
            <a:off x="-799971" y="3698639"/>
            <a:ext cx="1858304" cy="142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83FC7D-1D18-D04D-90E5-6E516280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71330" y="4219290"/>
            <a:ext cx="1365334" cy="100468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B48223-3AFD-3A43-BFEE-3F828F62588D}"/>
              </a:ext>
            </a:extLst>
          </p:cNvPr>
          <p:cNvGrpSpPr/>
          <p:nvPr/>
        </p:nvGrpSpPr>
        <p:grpSpPr>
          <a:xfrm>
            <a:off x="3230810" y="713149"/>
            <a:ext cx="5927795" cy="5677143"/>
            <a:chOff x="3230810" y="713149"/>
            <a:chExt cx="5927795" cy="5677143"/>
          </a:xfrm>
        </p:grpSpPr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7CB64816-1101-A542-A7E9-7435ABF16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02720" y="1156564"/>
              <a:ext cx="513296" cy="377709"/>
            </a:xfrm>
            <a:prstGeom prst="rect">
              <a:avLst/>
            </a:prstGeom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30B6AF03-2C64-A44A-A1E4-12E418B85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89424" y="1588673"/>
              <a:ext cx="513296" cy="377709"/>
            </a:xfrm>
            <a:prstGeom prst="rect">
              <a:avLst/>
            </a:prstGeom>
          </p:spPr>
        </p:pic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90F95A22-EA5C-F846-BC8C-6068175BD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33758" y="985811"/>
              <a:ext cx="513296" cy="377709"/>
            </a:xfrm>
            <a:prstGeom prst="rect">
              <a:avLst/>
            </a:prstGeom>
          </p:spPr>
        </p:pic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EA5E87D6-B2E6-1F46-A933-08BAC3D61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72120" y="1976529"/>
              <a:ext cx="513296" cy="377709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65526882-B6E7-6D4D-8A3D-EA1AF2748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07721" y="1514433"/>
              <a:ext cx="513296" cy="377709"/>
            </a:xfrm>
            <a:prstGeom prst="rect">
              <a:avLst/>
            </a:prstGeom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7EE7CE27-18C0-AA42-A4D0-383EB24CE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09734" y="2316297"/>
              <a:ext cx="513296" cy="377709"/>
            </a:xfrm>
            <a:prstGeom prst="rect">
              <a:avLst/>
            </a:pr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5E5D73FA-D655-9440-B320-BBBA577F4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45436" y="2495203"/>
              <a:ext cx="369409" cy="271830"/>
            </a:xfrm>
            <a:prstGeom prst="rect">
              <a:avLst/>
            </a:prstGeom>
          </p:spPr>
        </p:pic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35B1BAE7-3A3E-F047-9C63-53A248567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38311" y="2849301"/>
              <a:ext cx="513296" cy="377709"/>
            </a:xfrm>
            <a:prstGeom prst="rect">
              <a:avLst/>
            </a:prstGeom>
          </p:spPr>
        </p:pic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EF399DCF-BE44-B842-87DB-E438F131E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12748" y="2976537"/>
              <a:ext cx="513296" cy="377709"/>
            </a:xfrm>
            <a:prstGeom prst="rect">
              <a:avLst/>
            </a:prstGeom>
          </p:spPr>
        </p:pic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1A91B1B3-8C14-9249-AFED-3719E2383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12037" y="1088771"/>
              <a:ext cx="513296" cy="377709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EE8A75AD-B272-164C-BA5F-7B927BA59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03047" y="3496340"/>
              <a:ext cx="513296" cy="377709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2DEDE11B-4C83-5543-A64B-99BB6E841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45254" y="3393923"/>
              <a:ext cx="513296" cy="377709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6FC0671B-0047-864C-9E80-5EC0A17A6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6439" y="2025793"/>
              <a:ext cx="513296" cy="377709"/>
            </a:xfrm>
            <a:prstGeom prst="rect">
              <a:avLst/>
            </a:prstGeom>
          </p:spPr>
        </p:pic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255EEE48-8B55-2D43-8874-9E2C9ABAA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89050" y="1534274"/>
              <a:ext cx="513296" cy="377709"/>
            </a:xfrm>
            <a:prstGeom prst="rect">
              <a:avLst/>
            </a:prstGeom>
          </p:spPr>
        </p:pic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4C422CE5-4CD9-2040-80DA-67BB63284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43504" y="1844540"/>
              <a:ext cx="513296" cy="377709"/>
            </a:xfrm>
            <a:prstGeom prst="rect">
              <a:avLst/>
            </a:prstGeom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5B15C968-740B-D14C-99AA-39D6B5EC5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87907" y="2821491"/>
              <a:ext cx="513296" cy="377709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F245A6E1-BBAD-9641-86DC-1B7E83DAB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17715" y="1556096"/>
              <a:ext cx="369409" cy="271830"/>
            </a:xfrm>
            <a:prstGeom prst="rect">
              <a:avLst/>
            </a:pr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A5A614AA-0165-4D42-98E0-138C83B10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43814" y="2708644"/>
              <a:ext cx="369409" cy="271830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4FE4079A-0316-D842-89D4-F9C6860F3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74439" y="1227604"/>
              <a:ext cx="369409" cy="271830"/>
            </a:xfrm>
            <a:prstGeom prst="rect">
              <a:avLst/>
            </a:prstGeom>
          </p:spPr>
        </p:pic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59CBC77D-40D8-CC43-B03A-982D17E78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02479" y="3230185"/>
              <a:ext cx="369409" cy="271830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F6BF4E0B-2BAC-5545-A4D8-498BC8AAF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01490" y="2011880"/>
              <a:ext cx="369409" cy="271830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A0B3F52B-0220-D74A-91BF-E70876AA3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50391" y="1809014"/>
              <a:ext cx="369409" cy="271830"/>
            </a:xfrm>
            <a:prstGeom prst="rect">
              <a:avLst/>
            </a:prstGeom>
          </p:spPr>
        </p:pic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D8DBECC7-6842-7F43-9006-421293E4C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48413" y="2610761"/>
              <a:ext cx="369409" cy="271830"/>
            </a:xfrm>
            <a:prstGeom prst="rect">
              <a:avLst/>
            </a:prstGeom>
          </p:spPr>
        </p:pic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BF9084A8-6080-914F-9E9C-A370244B7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70879" y="1895230"/>
              <a:ext cx="369409" cy="271830"/>
            </a:xfrm>
            <a:prstGeom prst="rect">
              <a:avLst/>
            </a:prstGeom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3C7E4177-DC95-E748-8F7B-736AD7C49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03747" y="1209503"/>
              <a:ext cx="369409" cy="271830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D62F02BF-BDB5-D949-8DB8-8C0E977D6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55423" y="3947141"/>
              <a:ext cx="369409" cy="271830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3E84BD6A-6765-8A41-A83C-3B86CFFB6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78277" y="3251716"/>
              <a:ext cx="369409" cy="271830"/>
            </a:xfrm>
            <a:prstGeom prst="rect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07621D3F-E193-E04F-993E-2DEC590E8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01199" y="2425729"/>
              <a:ext cx="369409" cy="271830"/>
            </a:xfrm>
            <a:prstGeom prst="rect">
              <a:avLst/>
            </a:prstGeom>
          </p:spPr>
        </p:pic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4492CEE1-386F-8747-B1EF-DB3E48DA6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50391" y="3327846"/>
              <a:ext cx="369409" cy="271830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96EB59D7-FEBA-3846-A12F-633D12846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87183" y="3630289"/>
              <a:ext cx="369409" cy="271830"/>
            </a:xfrm>
            <a:prstGeom prst="rect">
              <a:avLst/>
            </a:prstGeom>
          </p:spPr>
        </p:pic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BB9BBE83-A675-CA46-8869-CBE7BBAAB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16153" y="4047015"/>
              <a:ext cx="369409" cy="271830"/>
            </a:xfrm>
            <a:prstGeom prst="rect">
              <a:avLst/>
            </a:prstGeom>
          </p:spPr>
        </p:pic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2F1709A4-AB29-7C44-89BA-3BD204184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84691" y="4176681"/>
              <a:ext cx="369409" cy="271830"/>
            </a:xfrm>
            <a:prstGeom prst="rect">
              <a:avLst/>
            </a:prstGeom>
          </p:spPr>
        </p:pic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80A611CF-375B-4942-A4DF-0BD2014DC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45945" y="3675311"/>
              <a:ext cx="369409" cy="271830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517EA079-D552-3B48-AA15-17D09F9EE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71888" y="4111816"/>
              <a:ext cx="369409" cy="271830"/>
            </a:xfrm>
            <a:prstGeom prst="rect">
              <a:avLst/>
            </a:prstGeom>
          </p:spPr>
        </p:pic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72125E66-FF8A-B44D-A98D-E97C01D32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40264" y="1597527"/>
              <a:ext cx="369409" cy="271830"/>
            </a:xfrm>
            <a:prstGeom prst="rect">
              <a:avLst/>
            </a:prstGeom>
          </p:spPr>
        </p:pic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66300490-F082-E647-B31E-745831C9C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15040" y="4515520"/>
              <a:ext cx="369409" cy="271830"/>
            </a:xfrm>
            <a:prstGeom prst="rect">
              <a:avLst/>
            </a:prstGeom>
          </p:spPr>
        </p:pic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A60A9522-03E6-8F49-9F03-F7674EBA4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20673" y="3850708"/>
              <a:ext cx="369409" cy="271830"/>
            </a:xfrm>
            <a:prstGeom prst="rect">
              <a:avLst/>
            </a:prstGeom>
          </p:spPr>
        </p:pic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411B67C2-07D7-A444-83B3-1CC411C7F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71887" y="2188074"/>
              <a:ext cx="369409" cy="271830"/>
            </a:xfrm>
            <a:prstGeom prst="rect">
              <a:avLst/>
            </a:prstGeom>
          </p:spPr>
        </p:pic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79F98560-69D2-3D49-A1AB-54C3649AC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01930" y="1994077"/>
              <a:ext cx="369409" cy="271830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06F7D8A2-D839-CA47-9239-CB1B71836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16806" y="4575002"/>
              <a:ext cx="369409" cy="271830"/>
            </a:xfrm>
            <a:prstGeom prst="rect">
              <a:avLst/>
            </a:prstGeom>
          </p:spPr>
        </p:pic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9D30C96E-4CAE-314A-B3D3-DA08E0153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81859" y="3424705"/>
              <a:ext cx="369409" cy="271830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0C060C8D-8858-B148-B45C-017EE9C10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53595" y="3700385"/>
              <a:ext cx="369409" cy="271830"/>
            </a:xfrm>
            <a:prstGeom prst="rect">
              <a:avLst/>
            </a:prstGeom>
          </p:spPr>
        </p:pic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2649C687-C649-7841-938A-6C0171106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76941" y="2475209"/>
              <a:ext cx="369409" cy="271830"/>
            </a:xfrm>
            <a:prstGeom prst="rect">
              <a:avLst/>
            </a:prstGeom>
          </p:spPr>
        </p:pic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36C9D761-3103-A84B-A0DB-AE6D7C27D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00517" y="4035458"/>
              <a:ext cx="369409" cy="271830"/>
            </a:xfrm>
            <a:prstGeom prst="rect">
              <a:avLst/>
            </a:prstGeom>
          </p:spPr>
        </p:pic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E075EFB3-6CFF-6B4E-87D2-1A51A37A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15281" y="4256996"/>
              <a:ext cx="369409" cy="271830"/>
            </a:xfrm>
            <a:prstGeom prst="rect">
              <a:avLst/>
            </a:prstGeom>
          </p:spPr>
        </p:pic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C0D4C72-92C7-BC41-A917-EDFBC3F0B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16876" y="4439086"/>
              <a:ext cx="369409" cy="271830"/>
            </a:xfrm>
            <a:prstGeom prst="rect">
              <a:avLst/>
            </a:prstGeom>
          </p:spPr>
        </p:pic>
        <p:pic>
          <p:nvPicPr>
            <p:cNvPr id="228" name="Picture 227">
              <a:extLst>
                <a:ext uri="{FF2B5EF4-FFF2-40B4-BE49-F238E27FC236}">
                  <a16:creationId xmlns:a16="http://schemas.microsoft.com/office/drawing/2014/main" id="{548DB65F-D384-8349-822D-9FD5E3F40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66448" y="4649522"/>
              <a:ext cx="369409" cy="271830"/>
            </a:xfrm>
            <a:prstGeom prst="rect">
              <a:avLst/>
            </a:prstGeom>
          </p:spPr>
        </p:pic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6905624D-504E-EF4E-B8D1-11001B357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79538" y="4685136"/>
              <a:ext cx="369409" cy="271830"/>
            </a:xfrm>
            <a:prstGeom prst="rect">
              <a:avLst/>
            </a:prstGeom>
          </p:spPr>
        </p:pic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12C510E7-D1B3-4142-954A-CC3876C57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61866" y="3091865"/>
              <a:ext cx="369409" cy="271830"/>
            </a:xfrm>
            <a:prstGeom prst="rect">
              <a:avLst/>
            </a:prstGeom>
          </p:spPr>
        </p:pic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04FA8DDB-B158-EF4D-B121-CA1B35F91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99120" y="1481334"/>
              <a:ext cx="369409" cy="271830"/>
            </a:xfrm>
            <a:prstGeom prst="rect">
              <a:avLst/>
            </a:prstGeom>
          </p:spPr>
        </p:pic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63E9DC5C-CB71-7945-B15A-ACC147A80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45945" y="2003769"/>
              <a:ext cx="369409" cy="271830"/>
            </a:xfrm>
            <a:prstGeom prst="rect">
              <a:avLst/>
            </a:prstGeom>
          </p:spPr>
        </p:pic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5FB06748-8F04-C847-BF04-F3FD2214C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55732" y="4164335"/>
              <a:ext cx="369409" cy="271830"/>
            </a:xfrm>
            <a:prstGeom prst="rect">
              <a:avLst/>
            </a:prstGeom>
          </p:spPr>
        </p:pic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645FDA29-AFA7-124F-856E-81F5D52E0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0965" y="1310564"/>
              <a:ext cx="369409" cy="271830"/>
            </a:xfrm>
            <a:prstGeom prst="rect">
              <a:avLst/>
            </a:prstGeom>
          </p:spPr>
        </p:pic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2A253BD7-078E-274E-BE79-D68BA9AB3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27643" y="2500213"/>
              <a:ext cx="369409" cy="271830"/>
            </a:xfrm>
            <a:prstGeom prst="rect">
              <a:avLst/>
            </a:prstGeom>
          </p:spPr>
        </p:pic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63329946-E14E-E541-B915-99572D2C8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59291" y="4894728"/>
              <a:ext cx="369409" cy="271830"/>
            </a:xfrm>
            <a:prstGeom prst="rect">
              <a:avLst/>
            </a:prstGeom>
          </p:spPr>
        </p:pic>
        <p:pic>
          <p:nvPicPr>
            <p:cNvPr id="237" name="Picture 236">
              <a:extLst>
                <a:ext uri="{FF2B5EF4-FFF2-40B4-BE49-F238E27FC236}">
                  <a16:creationId xmlns:a16="http://schemas.microsoft.com/office/drawing/2014/main" id="{684BEE45-F770-424F-8808-425E6FBC4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48307" y="3409993"/>
              <a:ext cx="369409" cy="271830"/>
            </a:xfrm>
            <a:prstGeom prst="rect">
              <a:avLst/>
            </a:prstGeom>
          </p:spPr>
        </p:pic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F79589CF-618B-A84A-9221-821826AF4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27643" y="4956966"/>
              <a:ext cx="369409" cy="271830"/>
            </a:xfrm>
            <a:prstGeom prst="rect">
              <a:avLst/>
            </a:prstGeom>
          </p:spPr>
        </p:pic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E7B2C40D-17F6-364C-ABE6-091CDDB21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75536" y="4921978"/>
              <a:ext cx="369409" cy="271830"/>
            </a:xfrm>
            <a:prstGeom prst="rect">
              <a:avLst/>
            </a:prstGeom>
          </p:spPr>
        </p:pic>
        <p:pic>
          <p:nvPicPr>
            <p:cNvPr id="240" name="Picture 239">
              <a:extLst>
                <a:ext uri="{FF2B5EF4-FFF2-40B4-BE49-F238E27FC236}">
                  <a16:creationId xmlns:a16="http://schemas.microsoft.com/office/drawing/2014/main" id="{10E2750B-41ED-8646-93F3-8EE4CDDA9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71561" y="4005783"/>
              <a:ext cx="369409" cy="271830"/>
            </a:xfrm>
            <a:prstGeom prst="rect">
              <a:avLst/>
            </a:prstGeom>
          </p:spPr>
        </p:pic>
        <p:pic>
          <p:nvPicPr>
            <p:cNvPr id="241" name="Picture 240">
              <a:extLst>
                <a:ext uri="{FF2B5EF4-FFF2-40B4-BE49-F238E27FC236}">
                  <a16:creationId xmlns:a16="http://schemas.microsoft.com/office/drawing/2014/main" id="{AFF1229D-D48B-0947-AF3A-66A0EAE55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54164" y="3737077"/>
              <a:ext cx="369409" cy="271830"/>
            </a:xfrm>
            <a:prstGeom prst="rect">
              <a:avLst/>
            </a:prstGeom>
          </p:spPr>
        </p:pic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442037D8-518E-924D-B96A-40FBDFD29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85660" y="1765931"/>
              <a:ext cx="369409" cy="271830"/>
            </a:xfrm>
            <a:prstGeom prst="rect">
              <a:avLst/>
            </a:prstGeom>
          </p:spPr>
        </p:pic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id="{66D8D432-B9B2-DB42-B3A5-54AEE5C70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84925" y="5209850"/>
              <a:ext cx="369409" cy="271830"/>
            </a:xfrm>
            <a:prstGeom prst="rect">
              <a:avLst/>
            </a:prstGeom>
          </p:spPr>
        </p:pic>
        <p:pic>
          <p:nvPicPr>
            <p:cNvPr id="244" name="Picture 243">
              <a:extLst>
                <a:ext uri="{FF2B5EF4-FFF2-40B4-BE49-F238E27FC236}">
                  <a16:creationId xmlns:a16="http://schemas.microsoft.com/office/drawing/2014/main" id="{E2798108-EBD9-6242-A570-C3F1ED609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81621" y="4507065"/>
              <a:ext cx="369409" cy="271830"/>
            </a:xfrm>
            <a:prstGeom prst="rect">
              <a:avLst/>
            </a:prstGeom>
          </p:spPr>
        </p:pic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7ABC834A-B753-2749-BCDB-3C6269515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43638" y="2617166"/>
              <a:ext cx="369409" cy="271830"/>
            </a:xfrm>
            <a:prstGeom prst="rect">
              <a:avLst/>
            </a:prstGeom>
          </p:spPr>
        </p:pic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id="{C3F4446E-EEAF-8A47-B40B-0E6BC26EB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33714" y="2258853"/>
              <a:ext cx="369409" cy="271830"/>
            </a:xfrm>
            <a:prstGeom prst="rect">
              <a:avLst/>
            </a:prstGeom>
          </p:spPr>
        </p:pic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id="{44B7C26B-0660-AB4F-9D53-74896C877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26419" y="862183"/>
              <a:ext cx="369409" cy="271830"/>
            </a:xfrm>
            <a:prstGeom prst="rect">
              <a:avLst/>
            </a:prstGeom>
          </p:spPr>
        </p:pic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10048FDC-0E5E-A54D-917D-B9350E33D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57723" y="2147657"/>
              <a:ext cx="369409" cy="271830"/>
            </a:xfrm>
            <a:prstGeom prst="rect">
              <a:avLst/>
            </a:prstGeom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A777112B-C6BC-D349-9BED-1EAF18015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37024" y="4163277"/>
              <a:ext cx="369409" cy="271830"/>
            </a:xfrm>
            <a:prstGeom prst="rect">
              <a:avLst/>
            </a:prstGeom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420255E1-13B7-2A49-A001-D1ADEB03E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66795" y="2486050"/>
              <a:ext cx="369409" cy="271830"/>
            </a:xfrm>
            <a:prstGeom prst="rect">
              <a:avLst/>
            </a:prstGeom>
          </p:spPr>
        </p:pic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3BE812B9-64C1-234B-9123-CCCE0AA38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56712" y="3699327"/>
              <a:ext cx="369409" cy="271830"/>
            </a:xfrm>
            <a:prstGeom prst="rect">
              <a:avLst/>
            </a:prstGeom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EFF6CED8-E030-3348-9402-9A08C8956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26685" y="2707586"/>
              <a:ext cx="369409" cy="271830"/>
            </a:xfrm>
            <a:prstGeom prst="rect">
              <a:avLst/>
            </a:prstGeom>
          </p:spPr>
        </p:pic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327BE87D-821E-5046-B98B-592AF5B8D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95902" y="3967867"/>
              <a:ext cx="369409" cy="271830"/>
            </a:xfrm>
            <a:prstGeom prst="rect">
              <a:avLst/>
            </a:prstGeom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44379601-EAC8-9542-A403-8CFF1829E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24894" y="2312841"/>
              <a:ext cx="369409" cy="271830"/>
            </a:xfrm>
            <a:prstGeom prst="rect">
              <a:avLst/>
            </a:prstGeom>
          </p:spPr>
        </p:pic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ABE66FA9-E5C0-A04A-BA46-6210D1E8E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86136" y="1572710"/>
              <a:ext cx="369409" cy="271830"/>
            </a:xfrm>
            <a:prstGeom prst="rect">
              <a:avLst/>
            </a:prstGeom>
          </p:spPr>
        </p:pic>
        <p:pic>
          <p:nvPicPr>
            <p:cNvPr id="256" name="Picture 255">
              <a:extLst>
                <a:ext uri="{FF2B5EF4-FFF2-40B4-BE49-F238E27FC236}">
                  <a16:creationId xmlns:a16="http://schemas.microsoft.com/office/drawing/2014/main" id="{C219529C-DFA2-6648-A149-E111C839B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94303" y="5341720"/>
              <a:ext cx="369409" cy="271830"/>
            </a:xfrm>
            <a:prstGeom prst="rect">
              <a:avLst/>
            </a:prstGeom>
          </p:spPr>
        </p:pic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EBF7B5B3-F3A6-334B-AF6D-E9B17991F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94303" y="3041233"/>
              <a:ext cx="369409" cy="271830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A7738C6E-994D-1D4D-A871-B697E7EF4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85319" y="3109983"/>
              <a:ext cx="369409" cy="271830"/>
            </a:xfrm>
            <a:prstGeom prst="rect">
              <a:avLst/>
            </a:prstGeom>
          </p:spPr>
        </p:pic>
        <p:pic>
          <p:nvPicPr>
            <p:cNvPr id="259" name="Picture 258">
              <a:extLst>
                <a:ext uri="{FF2B5EF4-FFF2-40B4-BE49-F238E27FC236}">
                  <a16:creationId xmlns:a16="http://schemas.microsoft.com/office/drawing/2014/main" id="{5BB67F0F-5AFD-EE4A-86BA-07C02584D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75763" y="4059718"/>
              <a:ext cx="369409" cy="271830"/>
            </a:xfrm>
            <a:prstGeom prst="rect">
              <a:avLst/>
            </a:prstGeom>
          </p:spPr>
        </p:pic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7DEDDE8E-9D16-9A4B-AC66-E09DE8CA5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64335" y="2752594"/>
              <a:ext cx="369409" cy="271830"/>
            </a:xfrm>
            <a:prstGeom prst="rect">
              <a:avLst/>
            </a:prstGeom>
          </p:spPr>
        </p:pic>
        <p:pic>
          <p:nvPicPr>
            <p:cNvPr id="261" name="Picture 260">
              <a:extLst>
                <a:ext uri="{FF2B5EF4-FFF2-40B4-BE49-F238E27FC236}">
                  <a16:creationId xmlns:a16="http://schemas.microsoft.com/office/drawing/2014/main" id="{205538E4-7A14-BA4E-84B5-94F4AEE9F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53042" y="2208143"/>
              <a:ext cx="369409" cy="271830"/>
            </a:xfrm>
            <a:prstGeom prst="rect">
              <a:avLst/>
            </a:prstGeom>
          </p:spPr>
        </p:pic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67C227F1-C053-064F-B5BE-BE05437E8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50213" y="3307377"/>
              <a:ext cx="369409" cy="271830"/>
            </a:xfrm>
            <a:prstGeom prst="rect">
              <a:avLst/>
            </a:prstGeom>
          </p:spPr>
        </p:pic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56B9F3B4-8F8B-9647-95C4-2981C6590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33011" y="4440270"/>
              <a:ext cx="369409" cy="271830"/>
            </a:xfrm>
            <a:prstGeom prst="rect">
              <a:avLst/>
            </a:prstGeom>
          </p:spPr>
        </p:pic>
        <p:pic>
          <p:nvPicPr>
            <p:cNvPr id="264" name="Picture 263">
              <a:extLst>
                <a:ext uri="{FF2B5EF4-FFF2-40B4-BE49-F238E27FC236}">
                  <a16:creationId xmlns:a16="http://schemas.microsoft.com/office/drawing/2014/main" id="{62128E04-3DC3-C446-8A6A-A9B57F239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88038" y="4846832"/>
              <a:ext cx="369409" cy="271830"/>
            </a:xfrm>
            <a:prstGeom prst="rect">
              <a:avLst/>
            </a:prstGeom>
          </p:spPr>
        </p:pic>
        <p:pic>
          <p:nvPicPr>
            <p:cNvPr id="265" name="Picture 264">
              <a:extLst>
                <a:ext uri="{FF2B5EF4-FFF2-40B4-BE49-F238E27FC236}">
                  <a16:creationId xmlns:a16="http://schemas.microsoft.com/office/drawing/2014/main" id="{0E8274F1-C617-754D-9D46-B43CF52AD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01793" y="5056637"/>
              <a:ext cx="369409" cy="271830"/>
            </a:xfrm>
            <a:prstGeom prst="rect">
              <a:avLst/>
            </a:prstGeom>
          </p:spPr>
        </p:pic>
        <p:pic>
          <p:nvPicPr>
            <p:cNvPr id="266" name="Picture 265">
              <a:extLst>
                <a:ext uri="{FF2B5EF4-FFF2-40B4-BE49-F238E27FC236}">
                  <a16:creationId xmlns:a16="http://schemas.microsoft.com/office/drawing/2014/main" id="{758103B3-FCD2-BC41-8540-D73259FE2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79415" y="4649522"/>
              <a:ext cx="369409" cy="271830"/>
            </a:xfrm>
            <a:prstGeom prst="rect">
              <a:avLst/>
            </a:prstGeom>
          </p:spPr>
        </p:pic>
        <p:pic>
          <p:nvPicPr>
            <p:cNvPr id="267" name="Picture 266">
              <a:extLst>
                <a:ext uri="{FF2B5EF4-FFF2-40B4-BE49-F238E27FC236}">
                  <a16:creationId xmlns:a16="http://schemas.microsoft.com/office/drawing/2014/main" id="{9CD421E8-543E-2049-9EAC-1472E801D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94926" y="3828651"/>
              <a:ext cx="369409" cy="271830"/>
            </a:xfrm>
            <a:prstGeom prst="rect">
              <a:avLst/>
            </a:prstGeom>
          </p:spPr>
        </p:pic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6F024C3C-1611-3148-9FA9-A96DB5441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92411" y="3435590"/>
              <a:ext cx="369409" cy="271830"/>
            </a:xfrm>
            <a:prstGeom prst="rect">
              <a:avLst/>
            </a:prstGeom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8517A4F8-1396-3345-8A1E-084EDCA2C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789196" y="2739073"/>
              <a:ext cx="369409" cy="271830"/>
            </a:xfrm>
            <a:prstGeom prst="rect">
              <a:avLst/>
            </a:prstGeom>
          </p:spPr>
        </p:pic>
        <p:pic>
          <p:nvPicPr>
            <p:cNvPr id="270" name="Picture 269">
              <a:extLst>
                <a:ext uri="{FF2B5EF4-FFF2-40B4-BE49-F238E27FC236}">
                  <a16:creationId xmlns:a16="http://schemas.microsoft.com/office/drawing/2014/main" id="{AD808FE7-D042-BF42-99C0-1D44C86C1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84770" y="2821127"/>
              <a:ext cx="369409" cy="271830"/>
            </a:xfrm>
            <a:prstGeom prst="rect">
              <a:avLst/>
            </a:prstGeom>
          </p:spPr>
        </p:pic>
        <p:pic>
          <p:nvPicPr>
            <p:cNvPr id="271" name="Picture 270">
              <a:extLst>
                <a:ext uri="{FF2B5EF4-FFF2-40B4-BE49-F238E27FC236}">
                  <a16:creationId xmlns:a16="http://schemas.microsoft.com/office/drawing/2014/main" id="{56C5CE61-5147-1C4E-97F3-AB024C779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69647" y="2202465"/>
              <a:ext cx="369409" cy="271830"/>
            </a:xfrm>
            <a:prstGeom prst="rect">
              <a:avLst/>
            </a:prstGeom>
          </p:spPr>
        </p:pic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B7F3A82E-C6A3-BE49-B77A-E5294ED1C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37024" y="4526637"/>
              <a:ext cx="369409" cy="271830"/>
            </a:xfrm>
            <a:prstGeom prst="rect">
              <a:avLst/>
            </a:prstGeom>
          </p:spPr>
        </p:pic>
        <p:pic>
          <p:nvPicPr>
            <p:cNvPr id="273" name="Picture 272">
              <a:extLst>
                <a:ext uri="{FF2B5EF4-FFF2-40B4-BE49-F238E27FC236}">
                  <a16:creationId xmlns:a16="http://schemas.microsoft.com/office/drawing/2014/main" id="{80445113-1AE4-6D4A-BEB0-5BCC5A6C7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83824" y="5643076"/>
              <a:ext cx="369409" cy="271830"/>
            </a:xfrm>
            <a:prstGeom prst="rect">
              <a:avLst/>
            </a:prstGeom>
          </p:spPr>
        </p:pic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9CEA16BC-690D-5A4F-809E-2F2EC7906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94972" y="4986434"/>
              <a:ext cx="369409" cy="271830"/>
            </a:xfrm>
            <a:prstGeom prst="rect">
              <a:avLst/>
            </a:prstGeom>
          </p:spPr>
        </p:pic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id="{2763F277-D521-364E-BF7B-AB8253994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19669" y="5068974"/>
              <a:ext cx="369409" cy="271830"/>
            </a:xfrm>
            <a:prstGeom prst="rect">
              <a:avLst/>
            </a:prstGeom>
          </p:spPr>
        </p:pic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63567F84-D3C5-5443-A406-7E067F939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95045" y="5446692"/>
              <a:ext cx="369409" cy="271830"/>
            </a:xfrm>
            <a:prstGeom prst="rect">
              <a:avLst/>
            </a:prstGeom>
          </p:spPr>
        </p:pic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C3124801-3B13-BD45-9777-67A97C378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606204" y="3152875"/>
              <a:ext cx="369409" cy="271830"/>
            </a:xfrm>
            <a:prstGeom prst="rect">
              <a:avLst/>
            </a:prstGeom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6FC4F5E6-E919-F34C-8E93-4DCE1CD0A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73711" y="5258264"/>
              <a:ext cx="369409" cy="271830"/>
            </a:xfrm>
            <a:prstGeom prst="rect">
              <a:avLst/>
            </a:prstGeom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9EA53ACF-BB38-D744-99DB-04B1FBD02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77785" y="5485816"/>
              <a:ext cx="369409" cy="271830"/>
            </a:xfrm>
            <a:prstGeom prst="rect">
              <a:avLst/>
            </a:prstGeom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D5E9ABC3-1E07-4542-B388-A04526424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72095" y="5673629"/>
              <a:ext cx="369409" cy="271830"/>
            </a:xfrm>
            <a:prstGeom prst="rect">
              <a:avLst/>
            </a:prstGeom>
          </p:spPr>
        </p:pic>
        <p:pic>
          <p:nvPicPr>
            <p:cNvPr id="281" name="Picture 280">
              <a:extLst>
                <a:ext uri="{FF2B5EF4-FFF2-40B4-BE49-F238E27FC236}">
                  <a16:creationId xmlns:a16="http://schemas.microsoft.com/office/drawing/2014/main" id="{01AA656B-3528-D848-B76F-579F58F4C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69994" y="4406611"/>
              <a:ext cx="369409" cy="271830"/>
            </a:xfrm>
            <a:prstGeom prst="rect">
              <a:avLst/>
            </a:prstGeom>
          </p:spPr>
        </p:pic>
        <p:pic>
          <p:nvPicPr>
            <p:cNvPr id="282" name="Picture 281">
              <a:extLst>
                <a:ext uri="{FF2B5EF4-FFF2-40B4-BE49-F238E27FC236}">
                  <a16:creationId xmlns:a16="http://schemas.microsoft.com/office/drawing/2014/main" id="{D382A64E-CCA6-E24C-818E-E2CCEE7F8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72612" y="6118462"/>
              <a:ext cx="369409" cy="271830"/>
            </a:xfrm>
            <a:prstGeom prst="rect">
              <a:avLst/>
            </a:prstGeom>
          </p:spPr>
        </p:pic>
        <p:pic>
          <p:nvPicPr>
            <p:cNvPr id="283" name="Picture 282">
              <a:extLst>
                <a:ext uri="{FF2B5EF4-FFF2-40B4-BE49-F238E27FC236}">
                  <a16:creationId xmlns:a16="http://schemas.microsoft.com/office/drawing/2014/main" id="{AE5CD998-906F-C14E-A9F8-B4C9DFCD7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35104" y="5334716"/>
              <a:ext cx="369409" cy="271830"/>
            </a:xfrm>
            <a:prstGeom prst="rect">
              <a:avLst/>
            </a:prstGeom>
          </p:spPr>
        </p:pic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68B59747-7653-C644-BE10-BD981EFE6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66325" y="5860894"/>
              <a:ext cx="369409" cy="271830"/>
            </a:xfrm>
            <a:prstGeom prst="rect">
              <a:avLst/>
            </a:prstGeom>
          </p:spPr>
        </p:pic>
        <p:pic>
          <p:nvPicPr>
            <p:cNvPr id="285" name="Picture 284">
              <a:extLst>
                <a:ext uri="{FF2B5EF4-FFF2-40B4-BE49-F238E27FC236}">
                  <a16:creationId xmlns:a16="http://schemas.microsoft.com/office/drawing/2014/main" id="{CC5A653A-9385-3A4C-87A0-43AE95588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73572" y="5528718"/>
              <a:ext cx="369409" cy="271830"/>
            </a:xfrm>
            <a:prstGeom prst="rect">
              <a:avLst/>
            </a:prstGeom>
          </p:spPr>
        </p:pic>
        <p:pic>
          <p:nvPicPr>
            <p:cNvPr id="286" name="Picture 285">
              <a:extLst>
                <a:ext uri="{FF2B5EF4-FFF2-40B4-BE49-F238E27FC236}">
                  <a16:creationId xmlns:a16="http://schemas.microsoft.com/office/drawing/2014/main" id="{7F822781-10C5-8A42-A5B9-AA9D87760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74150" y="5621731"/>
              <a:ext cx="369409" cy="271830"/>
            </a:xfrm>
            <a:prstGeom prst="rect">
              <a:avLst/>
            </a:prstGeom>
          </p:spPr>
        </p:pic>
        <p:pic>
          <p:nvPicPr>
            <p:cNvPr id="287" name="Picture 286">
              <a:extLst>
                <a:ext uri="{FF2B5EF4-FFF2-40B4-BE49-F238E27FC236}">
                  <a16:creationId xmlns:a16="http://schemas.microsoft.com/office/drawing/2014/main" id="{9824F0D5-D02F-D04C-9A75-BC26C9F90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34797" y="5613550"/>
              <a:ext cx="369409" cy="271830"/>
            </a:xfrm>
            <a:prstGeom prst="rect">
              <a:avLst/>
            </a:prstGeom>
          </p:spPr>
        </p:pic>
        <p:pic>
          <p:nvPicPr>
            <p:cNvPr id="288" name="Picture 287">
              <a:extLst>
                <a:ext uri="{FF2B5EF4-FFF2-40B4-BE49-F238E27FC236}">
                  <a16:creationId xmlns:a16="http://schemas.microsoft.com/office/drawing/2014/main" id="{A81AA79D-CE92-694B-857D-5BC6AE061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29315" y="6063839"/>
              <a:ext cx="369409" cy="271830"/>
            </a:xfrm>
            <a:prstGeom prst="rect">
              <a:avLst/>
            </a:prstGeom>
          </p:spPr>
        </p:pic>
        <p:pic>
          <p:nvPicPr>
            <p:cNvPr id="289" name="Picture 288">
              <a:extLst>
                <a:ext uri="{FF2B5EF4-FFF2-40B4-BE49-F238E27FC236}">
                  <a16:creationId xmlns:a16="http://schemas.microsoft.com/office/drawing/2014/main" id="{21DA1DEC-6764-BE40-905A-386BA78BE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39992" y="967911"/>
              <a:ext cx="369409" cy="271830"/>
            </a:xfrm>
            <a:prstGeom prst="rect">
              <a:avLst/>
            </a:prstGeom>
          </p:spPr>
        </p:pic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92F2DEBA-F476-7943-8C36-0C50BC414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76442" y="2940744"/>
              <a:ext cx="369409" cy="271830"/>
            </a:xfrm>
            <a:prstGeom prst="rect">
              <a:avLst/>
            </a:prstGeom>
          </p:spPr>
        </p:pic>
        <p:pic>
          <p:nvPicPr>
            <p:cNvPr id="291" name="Picture 290">
              <a:extLst>
                <a:ext uri="{FF2B5EF4-FFF2-40B4-BE49-F238E27FC236}">
                  <a16:creationId xmlns:a16="http://schemas.microsoft.com/office/drawing/2014/main" id="{D6794E93-CAE0-A345-8F8D-67F415F25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30810" y="2561474"/>
              <a:ext cx="369409" cy="271830"/>
            </a:xfrm>
            <a:prstGeom prst="rect">
              <a:avLst/>
            </a:prstGeom>
          </p:spPr>
        </p:pic>
        <p:pic>
          <p:nvPicPr>
            <p:cNvPr id="292" name="Picture 291">
              <a:extLst>
                <a:ext uri="{FF2B5EF4-FFF2-40B4-BE49-F238E27FC236}">
                  <a16:creationId xmlns:a16="http://schemas.microsoft.com/office/drawing/2014/main" id="{45AF8831-E1B7-A64D-82AC-22AF830D4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72372" y="2948588"/>
              <a:ext cx="369409" cy="271830"/>
            </a:xfrm>
            <a:prstGeom prst="rect">
              <a:avLst/>
            </a:prstGeom>
          </p:spPr>
        </p:pic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C768ED91-46F5-254C-946A-C9712977E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63008" y="1657763"/>
              <a:ext cx="369409" cy="271830"/>
            </a:xfrm>
            <a:prstGeom prst="rect">
              <a:avLst/>
            </a:prstGeom>
          </p:spPr>
        </p:pic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9B63DE0E-B8E7-0544-A838-5A26112B2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98464" y="834779"/>
              <a:ext cx="369409" cy="271830"/>
            </a:xfrm>
            <a:prstGeom prst="rect">
              <a:avLst/>
            </a:prstGeom>
          </p:spPr>
        </p:pic>
        <p:pic>
          <p:nvPicPr>
            <p:cNvPr id="295" name="Picture 294">
              <a:extLst>
                <a:ext uri="{FF2B5EF4-FFF2-40B4-BE49-F238E27FC236}">
                  <a16:creationId xmlns:a16="http://schemas.microsoft.com/office/drawing/2014/main" id="{1A89AB51-03D2-9345-9BB8-20D61E22F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16152" y="713149"/>
              <a:ext cx="369409" cy="271830"/>
            </a:xfrm>
            <a:prstGeom prst="rect">
              <a:avLst/>
            </a:prstGeom>
          </p:spPr>
        </p:pic>
        <p:pic>
          <p:nvPicPr>
            <p:cNvPr id="296" name="Picture 295">
              <a:extLst>
                <a:ext uri="{FF2B5EF4-FFF2-40B4-BE49-F238E27FC236}">
                  <a16:creationId xmlns:a16="http://schemas.microsoft.com/office/drawing/2014/main" id="{B3ED7040-E7A9-F849-BB6E-BCB333EFB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54410" y="1839644"/>
              <a:ext cx="369409" cy="271830"/>
            </a:xfrm>
            <a:prstGeom prst="rect">
              <a:avLst/>
            </a:prstGeom>
          </p:spPr>
        </p:pic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3CA3E44E-289D-7646-AE67-F79E607DF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03556" y="945769"/>
              <a:ext cx="338876" cy="271830"/>
            </a:xfrm>
            <a:prstGeom prst="rect">
              <a:avLst/>
            </a:prstGeom>
          </p:spPr>
        </p:pic>
        <p:pic>
          <p:nvPicPr>
            <p:cNvPr id="298" name="Picture 297">
              <a:extLst>
                <a:ext uri="{FF2B5EF4-FFF2-40B4-BE49-F238E27FC236}">
                  <a16:creationId xmlns:a16="http://schemas.microsoft.com/office/drawing/2014/main" id="{71FFD3AA-6C85-714C-9A32-55BE0E5B6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86733" y="2470769"/>
              <a:ext cx="369409" cy="271830"/>
            </a:xfrm>
            <a:prstGeom prst="rect">
              <a:avLst/>
            </a:prstGeom>
          </p:spPr>
        </p:pic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E2AA7436-422D-C044-AC09-8A924AAA2E5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763" t="11223" r="11900" b="12173"/>
          <a:stretch/>
        </p:blipFill>
        <p:spPr>
          <a:xfrm>
            <a:off x="2768420" y="-128843"/>
            <a:ext cx="7234282" cy="71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1420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52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ok 1">
            <a:hlinkClick r:id="" action="ppaction://media"/>
            <a:extLst>
              <a:ext uri="{FF2B5EF4-FFF2-40B4-BE49-F238E27FC236}">
                <a16:creationId xmlns:a16="http://schemas.microsoft.com/office/drawing/2014/main" id="{EECABF40-D787-C249-A204-EDC31D66CE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50" y="9525"/>
            <a:ext cx="812800" cy="812800"/>
          </a:xfrm>
          <a:prstGeom prst="rect">
            <a:avLst/>
          </a:prstGeom>
        </p:spPr>
      </p:pic>
      <p:pic>
        <p:nvPicPr>
          <p:cNvPr id="3" name="Look 1">
            <a:hlinkClick r:id="" action="ppaction://media"/>
            <a:extLst>
              <a:ext uri="{FF2B5EF4-FFF2-40B4-BE49-F238E27FC236}">
                <a16:creationId xmlns:a16="http://schemas.microsoft.com/office/drawing/2014/main" id="{AE1A49A5-26E0-494A-B2E4-799C81DC08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50" y="7938"/>
            <a:ext cx="812800" cy="812800"/>
          </a:xfrm>
          <a:prstGeom prst="rect">
            <a:avLst/>
          </a:prstGeom>
        </p:spPr>
      </p:pic>
      <p:pic>
        <p:nvPicPr>
          <p:cNvPr id="4" name="224">
            <a:hlinkClick r:id="" action="ppaction://media"/>
            <a:extLst>
              <a:ext uri="{FF2B5EF4-FFF2-40B4-BE49-F238E27FC236}">
                <a16:creationId xmlns:a16="http://schemas.microsoft.com/office/drawing/2014/main" id="{8FC0AA54-00DD-1947-8F65-F61D5B942FE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63" y="7938"/>
            <a:ext cx="812800" cy="812800"/>
          </a:xfrm>
          <a:prstGeom prst="rect">
            <a:avLst/>
          </a:prstGeom>
        </p:spPr>
      </p:pic>
      <p:pic>
        <p:nvPicPr>
          <p:cNvPr id="10" name="225 Or 226">
            <a:hlinkClick r:id="" action="ppaction://media"/>
            <a:extLst>
              <a:ext uri="{FF2B5EF4-FFF2-40B4-BE49-F238E27FC236}">
                <a16:creationId xmlns:a16="http://schemas.microsoft.com/office/drawing/2014/main" id="{662D51A6-DAF1-1245-BC4E-D7ABBA73954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" y="9525"/>
            <a:ext cx="812800" cy="812800"/>
          </a:xfrm>
          <a:prstGeom prst="rect">
            <a:avLst/>
          </a:prstGeom>
        </p:spPr>
      </p:pic>
      <p:pic>
        <p:nvPicPr>
          <p:cNvPr id="88" name="Shape 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5300000">
            <a:off x="1275677" y="4560141"/>
            <a:ext cx="1212750" cy="96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2073003">
            <a:off x="1924340" y="5233161"/>
            <a:ext cx="2280578" cy="19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3500000">
            <a:off x="-290335" y="4771851"/>
            <a:ext cx="2470120" cy="26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15914852">
            <a:off x="656090" y="5024867"/>
            <a:ext cx="1307037" cy="12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1076713">
            <a:off x="-799971" y="3698639"/>
            <a:ext cx="1858304" cy="142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83FC7D-1D18-D04D-90E5-6E516280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71330" y="4219290"/>
            <a:ext cx="1365334" cy="10046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517981D-BF19-F542-8DF7-EA97120D81B8}"/>
              </a:ext>
            </a:extLst>
          </p:cNvPr>
          <p:cNvGrpSpPr/>
          <p:nvPr/>
        </p:nvGrpSpPr>
        <p:grpSpPr>
          <a:xfrm>
            <a:off x="3563552" y="241746"/>
            <a:ext cx="6229191" cy="6374507"/>
            <a:chOff x="3248452" y="237467"/>
            <a:chExt cx="6229191" cy="6374507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7FC48FB0-D8CC-BF42-B1B4-B6C0E19550B9}"/>
                </a:ext>
              </a:extLst>
            </p:cNvPr>
            <p:cNvGrpSpPr/>
            <p:nvPr/>
          </p:nvGrpSpPr>
          <p:grpSpPr>
            <a:xfrm>
              <a:off x="3713752" y="696311"/>
              <a:ext cx="3873374" cy="3687169"/>
              <a:chOff x="3306832" y="994118"/>
              <a:chExt cx="5610691" cy="5303692"/>
            </a:xfrm>
          </p:grpSpPr>
          <p:pic>
            <p:nvPicPr>
              <p:cNvPr id="514" name="Picture 513">
                <a:extLst>
                  <a:ext uri="{FF2B5EF4-FFF2-40B4-BE49-F238E27FC236}">
                    <a16:creationId xmlns:a16="http://schemas.microsoft.com/office/drawing/2014/main" id="{1DAF49AB-BC74-4046-84B6-6E34A974E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98679" y="1329152"/>
                <a:ext cx="662562" cy="487546"/>
              </a:xfrm>
              <a:prstGeom prst="rect">
                <a:avLst/>
              </a:prstGeom>
            </p:spPr>
          </p:pic>
          <p:pic>
            <p:nvPicPr>
              <p:cNvPr id="515" name="Picture 514">
                <a:extLst>
                  <a:ext uri="{FF2B5EF4-FFF2-40B4-BE49-F238E27FC236}">
                    <a16:creationId xmlns:a16="http://schemas.microsoft.com/office/drawing/2014/main" id="{79ED8773-CD1E-A04D-9FB7-6A315E6A59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45856" y="2232003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16" name="Picture 515">
                <a:extLst>
                  <a:ext uri="{FF2B5EF4-FFF2-40B4-BE49-F238E27FC236}">
                    <a16:creationId xmlns:a16="http://schemas.microsoft.com/office/drawing/2014/main" id="{5C0B4A0B-C34E-8C4A-9BF8-5F6949863A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57481" y="2843507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17" name="Picture 516">
                <a:extLst>
                  <a:ext uri="{FF2B5EF4-FFF2-40B4-BE49-F238E27FC236}">
                    <a16:creationId xmlns:a16="http://schemas.microsoft.com/office/drawing/2014/main" id="{10B0E90B-84A5-E549-81E2-08ABDDF73F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14344" y="1696969"/>
                <a:ext cx="662562" cy="487546"/>
              </a:xfrm>
              <a:prstGeom prst="rect">
                <a:avLst/>
              </a:prstGeom>
            </p:spPr>
          </p:pic>
          <p:pic>
            <p:nvPicPr>
              <p:cNvPr id="518" name="Picture 517">
                <a:extLst>
                  <a:ext uri="{FF2B5EF4-FFF2-40B4-BE49-F238E27FC236}">
                    <a16:creationId xmlns:a16="http://schemas.microsoft.com/office/drawing/2014/main" id="{1233D19B-4820-A846-85DF-6764D2D3EA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61521" y="2599820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19" name="Picture 518">
                <a:extLst>
                  <a:ext uri="{FF2B5EF4-FFF2-40B4-BE49-F238E27FC236}">
                    <a16:creationId xmlns:a16="http://schemas.microsoft.com/office/drawing/2014/main" id="{A01560DC-60D0-944C-A897-C512CFC11B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3146" y="3211324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20" name="Picture 519">
                <a:extLst>
                  <a:ext uri="{FF2B5EF4-FFF2-40B4-BE49-F238E27FC236}">
                    <a16:creationId xmlns:a16="http://schemas.microsoft.com/office/drawing/2014/main" id="{B2059D44-1E43-184A-AC18-BD1297245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96955" y="1267656"/>
                <a:ext cx="662562" cy="487546"/>
              </a:xfrm>
              <a:prstGeom prst="rect">
                <a:avLst/>
              </a:prstGeom>
            </p:spPr>
          </p:pic>
          <p:pic>
            <p:nvPicPr>
              <p:cNvPr id="521" name="Picture 520">
                <a:extLst>
                  <a:ext uri="{FF2B5EF4-FFF2-40B4-BE49-F238E27FC236}">
                    <a16:creationId xmlns:a16="http://schemas.microsoft.com/office/drawing/2014/main" id="{B2AC9239-F2B0-664F-8BBD-91BC3A8A48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44132" y="2170507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22" name="Picture 521">
                <a:extLst>
                  <a:ext uri="{FF2B5EF4-FFF2-40B4-BE49-F238E27FC236}">
                    <a16:creationId xmlns:a16="http://schemas.microsoft.com/office/drawing/2014/main" id="{141AAA98-86F4-AD42-9694-97B11938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55757" y="2782011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23" name="Picture 522">
                <a:extLst>
                  <a:ext uri="{FF2B5EF4-FFF2-40B4-BE49-F238E27FC236}">
                    <a16:creationId xmlns:a16="http://schemas.microsoft.com/office/drawing/2014/main" id="{4B1240A1-B708-E642-9FDA-354E738050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47783" y="3394087"/>
                <a:ext cx="662562" cy="487546"/>
              </a:xfrm>
              <a:prstGeom prst="rect">
                <a:avLst/>
              </a:prstGeom>
            </p:spPr>
          </p:pic>
          <p:pic>
            <p:nvPicPr>
              <p:cNvPr id="524" name="Picture 523">
                <a:extLst>
                  <a:ext uri="{FF2B5EF4-FFF2-40B4-BE49-F238E27FC236}">
                    <a16:creationId xmlns:a16="http://schemas.microsoft.com/office/drawing/2014/main" id="{A9C08755-FAAB-A64B-8C8A-864A75A2D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94960" y="4296938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25" name="Picture 524">
                <a:extLst>
                  <a:ext uri="{FF2B5EF4-FFF2-40B4-BE49-F238E27FC236}">
                    <a16:creationId xmlns:a16="http://schemas.microsoft.com/office/drawing/2014/main" id="{B3889EBE-B657-0C42-AED0-E9CB66241C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06585" y="4908442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26" name="Picture 525">
                <a:extLst>
                  <a:ext uri="{FF2B5EF4-FFF2-40B4-BE49-F238E27FC236}">
                    <a16:creationId xmlns:a16="http://schemas.microsoft.com/office/drawing/2014/main" id="{776F112A-60D0-8C4B-A35E-8708180270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99034" y="3634447"/>
                <a:ext cx="662562" cy="487546"/>
              </a:xfrm>
              <a:prstGeom prst="rect">
                <a:avLst/>
              </a:prstGeom>
            </p:spPr>
          </p:pic>
          <p:pic>
            <p:nvPicPr>
              <p:cNvPr id="527" name="Picture 526">
                <a:extLst>
                  <a:ext uri="{FF2B5EF4-FFF2-40B4-BE49-F238E27FC236}">
                    <a16:creationId xmlns:a16="http://schemas.microsoft.com/office/drawing/2014/main" id="{85823B9A-8144-F24D-83C6-BE9968E0CD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46211" y="4537298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28" name="Picture 527">
                <a:extLst>
                  <a:ext uri="{FF2B5EF4-FFF2-40B4-BE49-F238E27FC236}">
                    <a16:creationId xmlns:a16="http://schemas.microsoft.com/office/drawing/2014/main" id="{FF6EAABD-5F4A-A54C-AB81-66841C460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57836" y="5148802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29" name="Picture 528">
                <a:extLst>
                  <a:ext uri="{FF2B5EF4-FFF2-40B4-BE49-F238E27FC236}">
                    <a16:creationId xmlns:a16="http://schemas.microsoft.com/office/drawing/2014/main" id="{53CE4363-7B3D-6D44-A149-91464BF92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59517" y="375695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30" name="Picture 529">
                <a:extLst>
                  <a:ext uri="{FF2B5EF4-FFF2-40B4-BE49-F238E27FC236}">
                    <a16:creationId xmlns:a16="http://schemas.microsoft.com/office/drawing/2014/main" id="{CFBB303E-A89E-A243-A5C6-7FA86214A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34900" y="4459806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31" name="Picture 530">
                <a:extLst>
                  <a:ext uri="{FF2B5EF4-FFF2-40B4-BE49-F238E27FC236}">
                    <a16:creationId xmlns:a16="http://schemas.microsoft.com/office/drawing/2014/main" id="{0160F759-AFAB-D445-988D-E3B7B46A41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46525" y="5071310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32" name="Picture 531">
                <a:extLst>
                  <a:ext uri="{FF2B5EF4-FFF2-40B4-BE49-F238E27FC236}">
                    <a16:creationId xmlns:a16="http://schemas.microsoft.com/office/drawing/2014/main" id="{252AFAE4-62EC-D74E-A232-4F9530F1B3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44218" y="2914292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34" name="Picture 533">
                <a:extLst>
                  <a:ext uri="{FF2B5EF4-FFF2-40B4-BE49-F238E27FC236}">
                    <a16:creationId xmlns:a16="http://schemas.microsoft.com/office/drawing/2014/main" id="{5C152F10-F6E9-6444-921C-F8A843B7C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58710" y="214478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36" name="Picture 535">
                <a:extLst>
                  <a:ext uri="{FF2B5EF4-FFF2-40B4-BE49-F238E27FC236}">
                    <a16:creationId xmlns:a16="http://schemas.microsoft.com/office/drawing/2014/main" id="{3496AEA6-FE6F-F841-AAF4-26853C8FE3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42903" y="263823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37" name="Picture 536">
                <a:extLst>
                  <a:ext uri="{FF2B5EF4-FFF2-40B4-BE49-F238E27FC236}">
                    <a16:creationId xmlns:a16="http://schemas.microsoft.com/office/drawing/2014/main" id="{7637F7C8-40AF-DE4D-B19D-A161DB09BC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26755" y="259987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0" name="Picture 539">
                <a:extLst>
                  <a:ext uri="{FF2B5EF4-FFF2-40B4-BE49-F238E27FC236}">
                    <a16:creationId xmlns:a16="http://schemas.microsoft.com/office/drawing/2014/main" id="{72D95DFF-7354-BF4C-AAAD-E2FF60B5B6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55545" y="404839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1" name="Picture 540">
                <a:extLst>
                  <a:ext uri="{FF2B5EF4-FFF2-40B4-BE49-F238E27FC236}">
                    <a16:creationId xmlns:a16="http://schemas.microsoft.com/office/drawing/2014/main" id="{8BD732AD-DAEF-BC47-A081-2B25973CF8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59306" y="5495052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2" name="Picture 541">
                <a:extLst>
                  <a:ext uri="{FF2B5EF4-FFF2-40B4-BE49-F238E27FC236}">
                    <a16:creationId xmlns:a16="http://schemas.microsoft.com/office/drawing/2014/main" id="{B61B7577-9594-2A40-B662-47AB983CC9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84984" y="201317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4" name="Picture 543">
                <a:extLst>
                  <a:ext uri="{FF2B5EF4-FFF2-40B4-BE49-F238E27FC236}">
                    <a16:creationId xmlns:a16="http://schemas.microsoft.com/office/drawing/2014/main" id="{CAAE3BDF-6682-4847-BFF9-C69F249D1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56885" y="113789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5" name="Picture 544">
                <a:extLst>
                  <a:ext uri="{FF2B5EF4-FFF2-40B4-BE49-F238E27FC236}">
                    <a16:creationId xmlns:a16="http://schemas.microsoft.com/office/drawing/2014/main" id="{B12001D4-8029-924D-9ADC-D8CA9C451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72875" y="99411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6" name="Picture 545">
                <a:extLst>
                  <a:ext uri="{FF2B5EF4-FFF2-40B4-BE49-F238E27FC236}">
                    <a16:creationId xmlns:a16="http://schemas.microsoft.com/office/drawing/2014/main" id="{68CBBA6D-77EA-164A-9DCE-E968A1F73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05094" y="252416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7" name="Picture 546">
                <a:extLst>
                  <a:ext uri="{FF2B5EF4-FFF2-40B4-BE49-F238E27FC236}">
                    <a16:creationId xmlns:a16="http://schemas.microsoft.com/office/drawing/2014/main" id="{A0A93D46-311A-0948-A1ED-C2E39B4A2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69997" y="3393249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8" name="Picture 547">
                <a:extLst>
                  <a:ext uri="{FF2B5EF4-FFF2-40B4-BE49-F238E27FC236}">
                    <a16:creationId xmlns:a16="http://schemas.microsoft.com/office/drawing/2014/main" id="{62D3DC0A-DAF8-444F-8959-F812A7DC5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27371" y="3832903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9" name="Picture 548">
                <a:extLst>
                  <a:ext uri="{FF2B5EF4-FFF2-40B4-BE49-F238E27FC236}">
                    <a16:creationId xmlns:a16="http://schemas.microsoft.com/office/drawing/2014/main" id="{1E030837-D2DF-C548-B778-2798CF015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38406" y="454458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0" name="Picture 549">
                <a:extLst>
                  <a:ext uri="{FF2B5EF4-FFF2-40B4-BE49-F238E27FC236}">
                    <a16:creationId xmlns:a16="http://schemas.microsoft.com/office/drawing/2014/main" id="{C9A3A7D9-09C1-0543-AE8C-AB7DAAC30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96137" y="3212704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1" name="Picture 550">
                <a:extLst>
                  <a:ext uri="{FF2B5EF4-FFF2-40B4-BE49-F238E27FC236}">
                    <a16:creationId xmlns:a16="http://schemas.microsoft.com/office/drawing/2014/main" id="{F2AB5219-6738-BC48-BDEB-20E71CB8CA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15645" y="1756582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2" name="Picture 551">
                <a:extLst>
                  <a:ext uri="{FF2B5EF4-FFF2-40B4-BE49-F238E27FC236}">
                    <a16:creationId xmlns:a16="http://schemas.microsoft.com/office/drawing/2014/main" id="{1776AE51-E9E4-494E-B189-E7D1B1B396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55757" y="204550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3" name="Picture 552">
                <a:extLst>
                  <a:ext uri="{FF2B5EF4-FFF2-40B4-BE49-F238E27FC236}">
                    <a16:creationId xmlns:a16="http://schemas.microsoft.com/office/drawing/2014/main" id="{902D295E-C406-804D-8559-8A86087FFF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58986" y="1911537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4" name="Picture 553">
                <a:extLst>
                  <a:ext uri="{FF2B5EF4-FFF2-40B4-BE49-F238E27FC236}">
                    <a16:creationId xmlns:a16="http://schemas.microsoft.com/office/drawing/2014/main" id="{F56202AE-A9D8-8648-96B5-7B1061FC3C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21949" y="1123883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5" name="Picture 554">
                <a:extLst>
                  <a:ext uri="{FF2B5EF4-FFF2-40B4-BE49-F238E27FC236}">
                    <a16:creationId xmlns:a16="http://schemas.microsoft.com/office/drawing/2014/main" id="{A533BC1D-E8E0-934D-8667-911F1BEE45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48702" y="153918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6" name="Picture 555">
                <a:extLst>
                  <a:ext uri="{FF2B5EF4-FFF2-40B4-BE49-F238E27FC236}">
                    <a16:creationId xmlns:a16="http://schemas.microsoft.com/office/drawing/2014/main" id="{CCE4214A-7D85-9144-9ABF-E5361AE41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51354" y="230210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7" name="Picture 556">
                <a:extLst>
                  <a:ext uri="{FF2B5EF4-FFF2-40B4-BE49-F238E27FC236}">
                    <a16:creationId xmlns:a16="http://schemas.microsoft.com/office/drawing/2014/main" id="{E2601C52-EE68-BF41-940E-BD17425200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38517" y="385440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8" name="Picture 557">
                <a:extLst>
                  <a:ext uri="{FF2B5EF4-FFF2-40B4-BE49-F238E27FC236}">
                    <a16:creationId xmlns:a16="http://schemas.microsoft.com/office/drawing/2014/main" id="{1E3DBB96-55C9-FE47-8691-1906ECD52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35787" y="505556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9" name="Picture 558">
                <a:extLst>
                  <a:ext uri="{FF2B5EF4-FFF2-40B4-BE49-F238E27FC236}">
                    <a16:creationId xmlns:a16="http://schemas.microsoft.com/office/drawing/2014/main" id="{EC1B715E-BC76-0940-9A65-A4115EBAC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77617" y="577335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0" name="Picture 559">
                <a:extLst>
                  <a:ext uri="{FF2B5EF4-FFF2-40B4-BE49-F238E27FC236}">
                    <a16:creationId xmlns:a16="http://schemas.microsoft.com/office/drawing/2014/main" id="{0C1CA0A5-7EB4-AB4F-AB28-7B417FBE5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46329" y="563882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1" name="Picture 560">
                <a:extLst>
                  <a:ext uri="{FF2B5EF4-FFF2-40B4-BE49-F238E27FC236}">
                    <a16:creationId xmlns:a16="http://schemas.microsoft.com/office/drawing/2014/main" id="{3C2A4A18-6FFF-9248-B30F-E798DE5E98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52135" y="592637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2" name="Picture 561">
                <a:extLst>
                  <a:ext uri="{FF2B5EF4-FFF2-40B4-BE49-F238E27FC236}">
                    <a16:creationId xmlns:a16="http://schemas.microsoft.com/office/drawing/2014/main" id="{84CE23C5-DD76-364F-B804-DD9128A2E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33671" y="5815700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3" name="Picture 562">
                <a:extLst>
                  <a:ext uri="{FF2B5EF4-FFF2-40B4-BE49-F238E27FC236}">
                    <a16:creationId xmlns:a16="http://schemas.microsoft.com/office/drawing/2014/main" id="{C31C7C6A-5222-B646-9BEF-9366D458B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23633" y="6010264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4" name="Picture 563">
                <a:extLst>
                  <a:ext uri="{FF2B5EF4-FFF2-40B4-BE49-F238E27FC236}">
                    <a16:creationId xmlns:a16="http://schemas.microsoft.com/office/drawing/2014/main" id="{2F124B06-6E86-4848-90B5-80C654994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29960" y="5495052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5" name="Picture 564">
                <a:extLst>
                  <a:ext uri="{FF2B5EF4-FFF2-40B4-BE49-F238E27FC236}">
                    <a16:creationId xmlns:a16="http://schemas.microsoft.com/office/drawing/2014/main" id="{66EB549D-7A1D-A24C-94C7-C7BAE8896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07618" y="4120449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6" name="Picture 565">
                <a:extLst>
                  <a:ext uri="{FF2B5EF4-FFF2-40B4-BE49-F238E27FC236}">
                    <a16:creationId xmlns:a16="http://schemas.microsoft.com/office/drawing/2014/main" id="{7257A66B-44BA-274C-8791-253AD87F26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23639" y="3609416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7" name="Picture 566">
                <a:extLst>
                  <a:ext uri="{FF2B5EF4-FFF2-40B4-BE49-F238E27FC236}">
                    <a16:creationId xmlns:a16="http://schemas.microsoft.com/office/drawing/2014/main" id="{6D0544C1-AC18-6548-A81F-CA02C94910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24123" y="3273020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8" name="Picture 567">
                <a:extLst>
                  <a:ext uri="{FF2B5EF4-FFF2-40B4-BE49-F238E27FC236}">
                    <a16:creationId xmlns:a16="http://schemas.microsoft.com/office/drawing/2014/main" id="{F3B9BDDB-F6F6-054F-91D4-FCC26ED05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67347" y="481585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9" name="Picture 568">
                <a:extLst>
                  <a:ext uri="{FF2B5EF4-FFF2-40B4-BE49-F238E27FC236}">
                    <a16:creationId xmlns:a16="http://schemas.microsoft.com/office/drawing/2014/main" id="{B8C17183-7C86-D745-86BD-1BA324AB4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98386" y="581715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0" name="Picture 569">
                <a:extLst>
                  <a:ext uri="{FF2B5EF4-FFF2-40B4-BE49-F238E27FC236}">
                    <a16:creationId xmlns:a16="http://schemas.microsoft.com/office/drawing/2014/main" id="{EC953362-6F7A-7D4C-B629-99150A70E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23265" y="535580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1" name="Picture 570">
                <a:extLst>
                  <a:ext uri="{FF2B5EF4-FFF2-40B4-BE49-F238E27FC236}">
                    <a16:creationId xmlns:a16="http://schemas.microsoft.com/office/drawing/2014/main" id="{07A207CD-2C7A-7A4C-B288-D83B6FE67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09754" y="1041606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2" name="Picture 571">
                <a:extLst>
                  <a:ext uri="{FF2B5EF4-FFF2-40B4-BE49-F238E27FC236}">
                    <a16:creationId xmlns:a16="http://schemas.microsoft.com/office/drawing/2014/main" id="{05E3F4DE-D92C-EB4E-A655-4B54BCE96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95044" y="1770829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3" name="Picture 572">
                <a:extLst>
                  <a:ext uri="{FF2B5EF4-FFF2-40B4-BE49-F238E27FC236}">
                    <a16:creationId xmlns:a16="http://schemas.microsoft.com/office/drawing/2014/main" id="{BBBC6142-71F7-3744-8FC7-D7E2C2B15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38287" y="1294902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4" name="Picture 573">
                <a:extLst>
                  <a:ext uri="{FF2B5EF4-FFF2-40B4-BE49-F238E27FC236}">
                    <a16:creationId xmlns:a16="http://schemas.microsoft.com/office/drawing/2014/main" id="{633DC782-8234-FB46-9F0E-45A34FD01A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06832" y="278201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5" name="Picture 574">
                <a:extLst>
                  <a:ext uri="{FF2B5EF4-FFF2-40B4-BE49-F238E27FC236}">
                    <a16:creationId xmlns:a16="http://schemas.microsoft.com/office/drawing/2014/main" id="{8A8EED45-4099-3446-812C-57E8BC7F77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0381" y="3356477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6" name="Picture 575">
                <a:extLst>
                  <a:ext uri="{FF2B5EF4-FFF2-40B4-BE49-F238E27FC236}">
                    <a16:creationId xmlns:a16="http://schemas.microsoft.com/office/drawing/2014/main" id="{F37A019C-620B-6C4D-ADAF-FEB8316FF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33514" y="2638238"/>
                <a:ext cx="390768" cy="287546"/>
              </a:xfrm>
              <a:prstGeom prst="rect">
                <a:avLst/>
              </a:prstGeom>
            </p:spPr>
          </p:pic>
        </p:grp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67C0D3DC-772E-6D4D-9678-4C922CD30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11610" y="486199"/>
              <a:ext cx="269769" cy="199904"/>
            </a:xfrm>
            <a:prstGeom prst="rect">
              <a:avLst/>
            </a:prstGeom>
          </p:spPr>
        </p:pic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FA039862-43A6-164E-B0DA-85EC558F2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17327" y="3612781"/>
              <a:ext cx="269769" cy="199904"/>
            </a:xfrm>
            <a:prstGeom prst="rect">
              <a:avLst/>
            </a:prstGeom>
          </p:spPr>
        </p:pic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510C19B4-9705-D84F-8673-6644CC886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17862" y="460771"/>
              <a:ext cx="269769" cy="199904"/>
            </a:xfrm>
            <a:prstGeom prst="rect">
              <a:avLst/>
            </a:prstGeom>
          </p:spPr>
        </p:pic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35432671-80D0-5540-8499-019F1EA81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94345" y="4154263"/>
              <a:ext cx="269769" cy="199904"/>
            </a:xfrm>
            <a:prstGeom prst="rect">
              <a:avLst/>
            </a:prstGeom>
          </p:spPr>
        </p:pic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D03FBC3E-FC02-A142-98B4-30133C07F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67043" y="517978"/>
              <a:ext cx="269769" cy="199904"/>
            </a:xfrm>
            <a:prstGeom prst="rect">
              <a:avLst/>
            </a:prstGeom>
          </p:spPr>
        </p:pic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3A4C1D73-15CE-FA42-8048-2CC7CDD3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62597" y="335139"/>
              <a:ext cx="269769" cy="199904"/>
            </a:xfrm>
            <a:prstGeom prst="rect">
              <a:avLst/>
            </a:prstGeom>
          </p:spPr>
        </p:pic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5F90AF0E-6A46-E741-ACEE-F454680E4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87277" y="237467"/>
              <a:ext cx="269769" cy="199904"/>
            </a:xfrm>
            <a:prstGeom prst="rect">
              <a:avLst/>
            </a:prstGeom>
          </p:spPr>
        </p:pic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6C1004D6-0617-E141-ABDF-A058E28F1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15238" y="663216"/>
              <a:ext cx="269769" cy="199904"/>
            </a:xfrm>
            <a:prstGeom prst="rect">
              <a:avLst/>
            </a:prstGeom>
          </p:spPr>
        </p:pic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20EAEB56-1B0D-8F48-97E6-6C672E1B8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86563" y="2415081"/>
              <a:ext cx="269769" cy="199904"/>
            </a:xfrm>
            <a:prstGeom prst="rect">
              <a:avLst/>
            </a:prstGeom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DDC5E970-0872-D447-BD4C-47B92821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62069" y="1515806"/>
              <a:ext cx="269769" cy="199904"/>
            </a:xfrm>
            <a:prstGeom prst="rect">
              <a:avLst/>
            </a:prstGeom>
          </p:spPr>
        </p:pic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A4DEF79C-645E-6A4A-8382-DCC31A86D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81339" y="429469"/>
              <a:ext cx="269769" cy="199904"/>
            </a:xfrm>
            <a:prstGeom prst="rect">
              <a:avLst/>
            </a:prstGeom>
          </p:spPr>
        </p:pic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7CA03D20-C692-3A43-B2D2-ACE00512A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53274" y="863122"/>
              <a:ext cx="269769" cy="199904"/>
            </a:xfrm>
            <a:prstGeom prst="rect">
              <a:avLst/>
            </a:prstGeom>
          </p:spPr>
        </p:pic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62B32D84-B963-7245-BC7C-F97F43009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45471" y="1130122"/>
              <a:ext cx="269769" cy="199904"/>
            </a:xfrm>
            <a:prstGeom prst="rect">
              <a:avLst/>
            </a:prstGeom>
          </p:spPr>
        </p:pic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0037C5C3-54FE-164F-B374-196C96EE1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01803" y="1509335"/>
              <a:ext cx="269769" cy="199904"/>
            </a:xfrm>
            <a:prstGeom prst="rect">
              <a:avLst/>
            </a:prstGeom>
          </p:spPr>
        </p:pic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71075D45-EEF6-A648-A0F5-73F8F7328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78087" y="1701147"/>
              <a:ext cx="269769" cy="199904"/>
            </a:xfrm>
            <a:prstGeom prst="rect">
              <a:avLst/>
            </a:prstGeom>
          </p:spPr>
        </p:pic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F86A582B-B5A3-2045-9A7C-1F59CEE4F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62083" y="2899887"/>
              <a:ext cx="269769" cy="199904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3964B558-F062-7742-991F-A554BC19C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21891" y="3357048"/>
              <a:ext cx="269769" cy="199904"/>
            </a:xfrm>
            <a:prstGeom prst="rect">
              <a:avLst/>
            </a:prstGeom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DAD97AFD-C894-8E48-89D7-844DB9B3A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66370" y="3801410"/>
              <a:ext cx="269769" cy="199904"/>
            </a:xfrm>
            <a:prstGeom prst="rect">
              <a:avLst/>
            </a:prstGeom>
          </p:spPr>
        </p:pic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386F2097-621C-9644-B8B0-6977EF199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82716" y="960276"/>
              <a:ext cx="269769" cy="199904"/>
            </a:xfrm>
            <a:prstGeom prst="rect">
              <a:avLst/>
            </a:prstGeom>
          </p:spPr>
        </p:pic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BC5E4511-3858-074B-B34C-9757E8E84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71005" y="4354714"/>
              <a:ext cx="269769" cy="199904"/>
            </a:xfrm>
            <a:prstGeom prst="rect">
              <a:avLst/>
            </a:prstGeom>
          </p:spPr>
        </p:pic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22849B12-26E4-A54B-9023-E17CC8C26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80231" y="4336896"/>
              <a:ext cx="269769" cy="199904"/>
            </a:xfrm>
            <a:prstGeom prst="rect">
              <a:avLst/>
            </a:prstGeom>
          </p:spPr>
        </p:pic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067BEF8C-9DF2-8A45-8988-B7558C5C0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69367" y="4180643"/>
              <a:ext cx="269769" cy="199904"/>
            </a:xfrm>
            <a:prstGeom prst="rect">
              <a:avLst/>
            </a:prstGeom>
          </p:spPr>
        </p:pic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17EE86B8-5764-0841-A049-3BC06218A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02387" y="1001503"/>
              <a:ext cx="269769" cy="199904"/>
            </a:xfrm>
            <a:prstGeom prst="rect">
              <a:avLst/>
            </a:prstGeom>
          </p:spPr>
        </p:pic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A489A5FC-2F6B-5A48-B593-AF687F893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97516" y="2861411"/>
              <a:ext cx="269769" cy="199904"/>
            </a:xfrm>
            <a:prstGeom prst="rect">
              <a:avLst/>
            </a:prstGeom>
          </p:spPr>
        </p:pic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D334439F-5E78-6745-A297-1560FFE8A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52028" y="2012552"/>
              <a:ext cx="269769" cy="199904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DA972324-C013-3B4A-8A5E-009D8D368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46848" y="2360352"/>
              <a:ext cx="269769" cy="199904"/>
            </a:xfrm>
            <a:prstGeom prst="rect">
              <a:avLst/>
            </a:prstGeom>
          </p:spPr>
        </p:pic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2364D5E2-6A99-AD4A-BA2B-EEA7D2A2F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17824" y="1710325"/>
              <a:ext cx="269769" cy="199904"/>
            </a:xfrm>
            <a:prstGeom prst="rect">
              <a:avLst/>
            </a:prstGeom>
          </p:spPr>
        </p:pic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B18EB146-0DCA-FA41-A649-00DBB7599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56083" y="1531939"/>
              <a:ext cx="269769" cy="199904"/>
            </a:xfrm>
            <a:prstGeom prst="rect">
              <a:avLst/>
            </a:prstGeom>
          </p:spPr>
        </p:pic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6580C2AE-0335-B240-8770-7E381386A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05660" y="3069666"/>
              <a:ext cx="269769" cy="199904"/>
            </a:xfrm>
            <a:prstGeom prst="rect">
              <a:avLst/>
            </a:prstGeom>
          </p:spPr>
        </p:pic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FC8D103C-7286-FA42-A43A-0C72CCCC1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27989" y="2925930"/>
              <a:ext cx="269769" cy="199904"/>
            </a:xfrm>
            <a:prstGeom prst="rect">
              <a:avLst/>
            </a:prstGeom>
          </p:spPr>
        </p:pic>
        <p:pic>
          <p:nvPicPr>
            <p:cNvPr id="390" name="Picture 389">
              <a:extLst>
                <a:ext uri="{FF2B5EF4-FFF2-40B4-BE49-F238E27FC236}">
                  <a16:creationId xmlns:a16="http://schemas.microsoft.com/office/drawing/2014/main" id="{B2FF5498-963E-1440-8C39-E4E837D35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34546" y="639235"/>
              <a:ext cx="269769" cy="199904"/>
            </a:xfrm>
            <a:prstGeom prst="rect">
              <a:avLst/>
            </a:prstGeom>
          </p:spPr>
        </p:pic>
        <p:pic>
          <p:nvPicPr>
            <p:cNvPr id="391" name="Picture 390">
              <a:extLst>
                <a:ext uri="{FF2B5EF4-FFF2-40B4-BE49-F238E27FC236}">
                  <a16:creationId xmlns:a16="http://schemas.microsoft.com/office/drawing/2014/main" id="{259A7FB1-5B32-7B48-99D6-8F8FF0EDE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15109" y="1250829"/>
              <a:ext cx="269769" cy="199904"/>
            </a:xfrm>
            <a:prstGeom prst="rect">
              <a:avLst/>
            </a:prstGeom>
          </p:spPr>
        </p:pic>
        <p:pic>
          <p:nvPicPr>
            <p:cNvPr id="392" name="Picture 391">
              <a:extLst>
                <a:ext uri="{FF2B5EF4-FFF2-40B4-BE49-F238E27FC236}">
                  <a16:creationId xmlns:a16="http://schemas.microsoft.com/office/drawing/2014/main" id="{97BD73DA-6307-0D43-8ACB-040606ABF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15051" y="2170662"/>
              <a:ext cx="269769" cy="199904"/>
            </a:xfrm>
            <a:prstGeom prst="rect">
              <a:avLst/>
            </a:prstGeom>
          </p:spPr>
        </p:pic>
        <p:pic>
          <p:nvPicPr>
            <p:cNvPr id="393" name="Picture 392">
              <a:extLst>
                <a:ext uri="{FF2B5EF4-FFF2-40B4-BE49-F238E27FC236}">
                  <a16:creationId xmlns:a16="http://schemas.microsoft.com/office/drawing/2014/main" id="{C316DE31-40AD-3C47-89CE-22787047F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29619" y="888280"/>
              <a:ext cx="269769" cy="199904"/>
            </a:xfrm>
            <a:prstGeom prst="rect">
              <a:avLst/>
            </a:prstGeom>
          </p:spPr>
        </p:pic>
        <p:pic>
          <p:nvPicPr>
            <p:cNvPr id="394" name="Picture 393">
              <a:extLst>
                <a:ext uri="{FF2B5EF4-FFF2-40B4-BE49-F238E27FC236}">
                  <a16:creationId xmlns:a16="http://schemas.microsoft.com/office/drawing/2014/main" id="{9D591F61-5528-E543-9873-1C1E37371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13852" y="2123195"/>
              <a:ext cx="269769" cy="199904"/>
            </a:xfrm>
            <a:prstGeom prst="rect">
              <a:avLst/>
            </a:prstGeom>
          </p:spPr>
        </p:pic>
        <p:pic>
          <p:nvPicPr>
            <p:cNvPr id="395" name="Picture 394">
              <a:extLst>
                <a:ext uri="{FF2B5EF4-FFF2-40B4-BE49-F238E27FC236}">
                  <a16:creationId xmlns:a16="http://schemas.microsoft.com/office/drawing/2014/main" id="{602AA454-7950-8842-BE86-007AC78A4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87405" y="2547233"/>
              <a:ext cx="269769" cy="199904"/>
            </a:xfrm>
            <a:prstGeom prst="rect">
              <a:avLst/>
            </a:prstGeom>
          </p:spPr>
        </p:pic>
        <p:pic>
          <p:nvPicPr>
            <p:cNvPr id="396" name="Picture 395">
              <a:extLst>
                <a:ext uri="{FF2B5EF4-FFF2-40B4-BE49-F238E27FC236}">
                  <a16:creationId xmlns:a16="http://schemas.microsoft.com/office/drawing/2014/main" id="{1B425B35-E8B9-4649-B2D7-C27B1E0F9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37422" y="3187755"/>
              <a:ext cx="269769" cy="199904"/>
            </a:xfrm>
            <a:prstGeom prst="rect">
              <a:avLst/>
            </a:prstGeom>
          </p:spPr>
        </p:pic>
        <p:pic>
          <p:nvPicPr>
            <p:cNvPr id="397" name="Picture 396">
              <a:extLst>
                <a:ext uri="{FF2B5EF4-FFF2-40B4-BE49-F238E27FC236}">
                  <a16:creationId xmlns:a16="http://schemas.microsoft.com/office/drawing/2014/main" id="{0BC8D37D-1360-5843-BC3E-80907B367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82351" y="3538406"/>
              <a:ext cx="269769" cy="199904"/>
            </a:xfrm>
            <a:prstGeom prst="rect">
              <a:avLst/>
            </a:prstGeom>
          </p:spPr>
        </p:pic>
        <p:pic>
          <p:nvPicPr>
            <p:cNvPr id="398" name="Picture 397">
              <a:extLst>
                <a:ext uri="{FF2B5EF4-FFF2-40B4-BE49-F238E27FC236}">
                  <a16:creationId xmlns:a16="http://schemas.microsoft.com/office/drawing/2014/main" id="{C9CBAC68-FC1A-0440-AFD2-63185E51B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60079" y="3901362"/>
              <a:ext cx="269769" cy="199904"/>
            </a:xfrm>
            <a:prstGeom prst="rect">
              <a:avLst/>
            </a:prstGeom>
          </p:spPr>
        </p:pic>
        <p:pic>
          <p:nvPicPr>
            <p:cNvPr id="399" name="Picture 398">
              <a:extLst>
                <a:ext uri="{FF2B5EF4-FFF2-40B4-BE49-F238E27FC236}">
                  <a16:creationId xmlns:a16="http://schemas.microsoft.com/office/drawing/2014/main" id="{A7CCBB6B-5822-EC48-9F3D-7F2D1E27D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63284" y="4180643"/>
              <a:ext cx="269769" cy="199904"/>
            </a:xfrm>
            <a:prstGeom prst="rect">
              <a:avLst/>
            </a:prstGeom>
          </p:spPr>
        </p:pic>
        <p:pic>
          <p:nvPicPr>
            <p:cNvPr id="400" name="Picture 399">
              <a:extLst>
                <a:ext uri="{FF2B5EF4-FFF2-40B4-BE49-F238E27FC236}">
                  <a16:creationId xmlns:a16="http://schemas.microsoft.com/office/drawing/2014/main" id="{6598C914-B5AE-3D4A-9512-59A16E54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33744" y="4454666"/>
              <a:ext cx="269769" cy="199904"/>
            </a:xfrm>
            <a:prstGeom prst="rect">
              <a:avLst/>
            </a:prstGeom>
          </p:spPr>
        </p:pic>
        <p:pic>
          <p:nvPicPr>
            <p:cNvPr id="401" name="Picture 400">
              <a:extLst>
                <a:ext uri="{FF2B5EF4-FFF2-40B4-BE49-F238E27FC236}">
                  <a16:creationId xmlns:a16="http://schemas.microsoft.com/office/drawing/2014/main" id="{93F406EE-D4D3-DE4F-96B3-FDF35C5D5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66251" y="4554617"/>
              <a:ext cx="269769" cy="199904"/>
            </a:xfrm>
            <a:prstGeom prst="rect">
              <a:avLst/>
            </a:prstGeom>
          </p:spPr>
        </p:pic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72DEDED2-1D5B-2741-AADD-4131C5648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79828" y="4223407"/>
              <a:ext cx="269769" cy="199904"/>
            </a:xfrm>
            <a:prstGeom prst="rect">
              <a:avLst/>
            </a:prstGeom>
          </p:spPr>
        </p:pic>
        <p:pic>
          <p:nvPicPr>
            <p:cNvPr id="403" name="Picture 402">
              <a:extLst>
                <a:ext uri="{FF2B5EF4-FFF2-40B4-BE49-F238E27FC236}">
                  <a16:creationId xmlns:a16="http://schemas.microsoft.com/office/drawing/2014/main" id="{63F49809-CB92-C64D-9D5F-3E38CF202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20981" y="602426"/>
              <a:ext cx="269769" cy="199904"/>
            </a:xfrm>
            <a:prstGeom prst="rect">
              <a:avLst/>
            </a:prstGeom>
          </p:spPr>
        </p:pic>
        <p:pic>
          <p:nvPicPr>
            <p:cNvPr id="404" name="Picture 403">
              <a:extLst>
                <a:ext uri="{FF2B5EF4-FFF2-40B4-BE49-F238E27FC236}">
                  <a16:creationId xmlns:a16="http://schemas.microsoft.com/office/drawing/2014/main" id="{7A7B0544-35EE-8546-BA58-91F01CAF0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98656" y="255999"/>
              <a:ext cx="269769" cy="199904"/>
            </a:xfrm>
            <a:prstGeom prst="rect">
              <a:avLst/>
            </a:prstGeom>
          </p:spPr>
        </p:pic>
        <p:pic>
          <p:nvPicPr>
            <p:cNvPr id="405" name="Picture 404">
              <a:extLst>
                <a:ext uri="{FF2B5EF4-FFF2-40B4-BE49-F238E27FC236}">
                  <a16:creationId xmlns:a16="http://schemas.microsoft.com/office/drawing/2014/main" id="{D33B2A8D-8581-334D-A4A6-F6AAD71A6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90116" y="1878507"/>
              <a:ext cx="269769" cy="199904"/>
            </a:xfrm>
            <a:prstGeom prst="rect">
              <a:avLst/>
            </a:prstGeom>
          </p:spPr>
        </p:pic>
        <p:pic>
          <p:nvPicPr>
            <p:cNvPr id="406" name="Picture 405">
              <a:extLst>
                <a:ext uri="{FF2B5EF4-FFF2-40B4-BE49-F238E27FC236}">
                  <a16:creationId xmlns:a16="http://schemas.microsoft.com/office/drawing/2014/main" id="{646F2994-3795-7842-84BE-9F02B6C8A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55097" y="2015648"/>
              <a:ext cx="269769" cy="199904"/>
            </a:xfrm>
            <a:prstGeom prst="rect">
              <a:avLst/>
            </a:prstGeom>
          </p:spPr>
        </p:pic>
        <p:pic>
          <p:nvPicPr>
            <p:cNvPr id="407" name="Picture 406">
              <a:extLst>
                <a:ext uri="{FF2B5EF4-FFF2-40B4-BE49-F238E27FC236}">
                  <a16:creationId xmlns:a16="http://schemas.microsoft.com/office/drawing/2014/main" id="{A94DE3A0-6132-1F4B-98B5-F1C6C4833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95635" y="348174"/>
              <a:ext cx="269769" cy="199904"/>
            </a:xfrm>
            <a:prstGeom prst="rect">
              <a:avLst/>
            </a:prstGeom>
          </p:spPr>
        </p:pic>
        <p:pic>
          <p:nvPicPr>
            <p:cNvPr id="408" name="Picture 407">
              <a:extLst>
                <a:ext uri="{FF2B5EF4-FFF2-40B4-BE49-F238E27FC236}">
                  <a16:creationId xmlns:a16="http://schemas.microsoft.com/office/drawing/2014/main" id="{977901EA-3F41-4D4B-BE55-FB4F5F5B3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33857" y="592715"/>
              <a:ext cx="269769" cy="199904"/>
            </a:xfrm>
            <a:prstGeom prst="rect">
              <a:avLst/>
            </a:prstGeom>
          </p:spPr>
        </p:pic>
        <p:pic>
          <p:nvPicPr>
            <p:cNvPr id="409" name="Picture 408">
              <a:extLst>
                <a:ext uri="{FF2B5EF4-FFF2-40B4-BE49-F238E27FC236}">
                  <a16:creationId xmlns:a16="http://schemas.microsoft.com/office/drawing/2014/main" id="{DD1A4A61-080D-6445-99AA-E65A52DBA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42058" y="905418"/>
              <a:ext cx="269769" cy="199904"/>
            </a:xfrm>
            <a:prstGeom prst="rect">
              <a:avLst/>
            </a:prstGeom>
          </p:spPr>
        </p:pic>
        <p:pic>
          <p:nvPicPr>
            <p:cNvPr id="410" name="Picture 409">
              <a:extLst>
                <a:ext uri="{FF2B5EF4-FFF2-40B4-BE49-F238E27FC236}">
                  <a16:creationId xmlns:a16="http://schemas.microsoft.com/office/drawing/2014/main" id="{0926DF71-3C36-3348-92DD-315463481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67502" y="1175700"/>
              <a:ext cx="269769" cy="199904"/>
            </a:xfrm>
            <a:prstGeom prst="rect">
              <a:avLst/>
            </a:prstGeom>
          </p:spPr>
        </p:pic>
        <p:pic>
          <p:nvPicPr>
            <p:cNvPr id="411" name="Picture 410">
              <a:extLst>
                <a:ext uri="{FF2B5EF4-FFF2-40B4-BE49-F238E27FC236}">
                  <a16:creationId xmlns:a16="http://schemas.microsoft.com/office/drawing/2014/main" id="{B306CB80-9BF7-0D47-AC9A-8118C6F84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24869" y="2590449"/>
              <a:ext cx="269769" cy="199904"/>
            </a:xfrm>
            <a:prstGeom prst="rect">
              <a:avLst/>
            </a:prstGeom>
          </p:spPr>
        </p:pic>
        <p:pic>
          <p:nvPicPr>
            <p:cNvPr id="412" name="Picture 411">
              <a:extLst>
                <a:ext uri="{FF2B5EF4-FFF2-40B4-BE49-F238E27FC236}">
                  <a16:creationId xmlns:a16="http://schemas.microsoft.com/office/drawing/2014/main" id="{95702F1F-9CC5-304B-BB4B-8BD7EDEC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76040" y="2649590"/>
              <a:ext cx="269769" cy="199904"/>
            </a:xfrm>
            <a:prstGeom prst="rect">
              <a:avLst/>
            </a:prstGeom>
          </p:spPr>
        </p:pic>
        <p:pic>
          <p:nvPicPr>
            <p:cNvPr id="414" name="Picture 413">
              <a:extLst>
                <a:ext uri="{FF2B5EF4-FFF2-40B4-BE49-F238E27FC236}">
                  <a16:creationId xmlns:a16="http://schemas.microsoft.com/office/drawing/2014/main" id="{48615E04-348E-A14C-8C56-CBDE3F255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19281" y="1457987"/>
              <a:ext cx="269769" cy="199904"/>
            </a:xfrm>
            <a:prstGeom prst="rect">
              <a:avLst/>
            </a:prstGeom>
          </p:spPr>
        </p:pic>
        <p:pic>
          <p:nvPicPr>
            <p:cNvPr id="415" name="Picture 414">
              <a:extLst>
                <a:ext uri="{FF2B5EF4-FFF2-40B4-BE49-F238E27FC236}">
                  <a16:creationId xmlns:a16="http://schemas.microsoft.com/office/drawing/2014/main" id="{0C42C116-1D04-3546-9440-863DAD51F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86720" y="1319929"/>
              <a:ext cx="269769" cy="199904"/>
            </a:xfrm>
            <a:prstGeom prst="rect">
              <a:avLst/>
            </a:prstGeom>
          </p:spPr>
        </p:pic>
        <p:pic>
          <p:nvPicPr>
            <p:cNvPr id="416" name="Picture 415">
              <a:extLst>
                <a:ext uri="{FF2B5EF4-FFF2-40B4-BE49-F238E27FC236}">
                  <a16:creationId xmlns:a16="http://schemas.microsoft.com/office/drawing/2014/main" id="{ABB9A646-4882-6546-87DE-66A9B68A1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50547" y="1753437"/>
              <a:ext cx="269769" cy="199904"/>
            </a:xfrm>
            <a:prstGeom prst="rect">
              <a:avLst/>
            </a:prstGeom>
          </p:spPr>
        </p:pic>
        <p:pic>
          <p:nvPicPr>
            <p:cNvPr id="417" name="Picture 416">
              <a:extLst>
                <a:ext uri="{FF2B5EF4-FFF2-40B4-BE49-F238E27FC236}">
                  <a16:creationId xmlns:a16="http://schemas.microsoft.com/office/drawing/2014/main" id="{B3049911-D9D2-D142-8DAF-2E5F69A11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54497" y="877104"/>
              <a:ext cx="269769" cy="199904"/>
            </a:xfrm>
            <a:prstGeom prst="rect">
              <a:avLst/>
            </a:prstGeom>
          </p:spPr>
        </p:pic>
        <p:pic>
          <p:nvPicPr>
            <p:cNvPr id="418" name="Picture 417">
              <a:extLst>
                <a:ext uri="{FF2B5EF4-FFF2-40B4-BE49-F238E27FC236}">
                  <a16:creationId xmlns:a16="http://schemas.microsoft.com/office/drawing/2014/main" id="{651BB97A-4E09-244E-9201-3FB9E34A6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51914" y="2600981"/>
              <a:ext cx="269769" cy="199904"/>
            </a:xfrm>
            <a:prstGeom prst="rect">
              <a:avLst/>
            </a:prstGeom>
          </p:spPr>
        </p:pic>
        <p:pic>
          <p:nvPicPr>
            <p:cNvPr id="419" name="Picture 418">
              <a:extLst>
                <a:ext uri="{FF2B5EF4-FFF2-40B4-BE49-F238E27FC236}">
                  <a16:creationId xmlns:a16="http://schemas.microsoft.com/office/drawing/2014/main" id="{1D3546A7-26CA-0246-801A-66A893FB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32976" y="2395610"/>
              <a:ext cx="269769" cy="199904"/>
            </a:xfrm>
            <a:prstGeom prst="rect">
              <a:avLst/>
            </a:prstGeom>
          </p:spPr>
        </p:pic>
        <p:pic>
          <p:nvPicPr>
            <p:cNvPr id="420" name="Picture 419">
              <a:extLst>
                <a:ext uri="{FF2B5EF4-FFF2-40B4-BE49-F238E27FC236}">
                  <a16:creationId xmlns:a16="http://schemas.microsoft.com/office/drawing/2014/main" id="{7A873080-5981-C444-BB6F-A755F9801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70410" y="1832978"/>
              <a:ext cx="269769" cy="199904"/>
            </a:xfrm>
            <a:prstGeom prst="rect">
              <a:avLst/>
            </a:prstGeom>
          </p:spPr>
        </p:pic>
        <p:pic>
          <p:nvPicPr>
            <p:cNvPr id="421" name="Picture 420">
              <a:extLst>
                <a:ext uri="{FF2B5EF4-FFF2-40B4-BE49-F238E27FC236}">
                  <a16:creationId xmlns:a16="http://schemas.microsoft.com/office/drawing/2014/main" id="{2BFD5619-039E-BE49-8E5B-F62F7038B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00585" y="571380"/>
              <a:ext cx="269769" cy="199904"/>
            </a:xfrm>
            <a:prstGeom prst="rect">
              <a:avLst/>
            </a:prstGeom>
          </p:spPr>
        </p:pic>
        <p:pic>
          <p:nvPicPr>
            <p:cNvPr id="422" name="Picture 421">
              <a:extLst>
                <a:ext uri="{FF2B5EF4-FFF2-40B4-BE49-F238E27FC236}">
                  <a16:creationId xmlns:a16="http://schemas.microsoft.com/office/drawing/2014/main" id="{6FEB92EC-1578-A048-BC20-6EC5DE083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63171" y="2099369"/>
              <a:ext cx="269769" cy="199904"/>
            </a:xfrm>
            <a:prstGeom prst="rect">
              <a:avLst/>
            </a:prstGeom>
          </p:spPr>
        </p:pic>
        <p:pic>
          <p:nvPicPr>
            <p:cNvPr id="423" name="Picture 422">
              <a:extLst>
                <a:ext uri="{FF2B5EF4-FFF2-40B4-BE49-F238E27FC236}">
                  <a16:creationId xmlns:a16="http://schemas.microsoft.com/office/drawing/2014/main" id="{DBFEEE6B-F706-CC4A-8AE6-414ECA220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24861" y="1464232"/>
              <a:ext cx="269769" cy="199904"/>
            </a:xfrm>
            <a:prstGeom prst="rect">
              <a:avLst/>
            </a:prstGeom>
          </p:spPr>
        </p:pic>
        <p:pic>
          <p:nvPicPr>
            <p:cNvPr id="424" name="Picture 423">
              <a:extLst>
                <a:ext uri="{FF2B5EF4-FFF2-40B4-BE49-F238E27FC236}">
                  <a16:creationId xmlns:a16="http://schemas.microsoft.com/office/drawing/2014/main" id="{D8EC77D2-E116-B346-B6B0-F00CF7658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19630" y="3417815"/>
              <a:ext cx="269769" cy="199904"/>
            </a:xfrm>
            <a:prstGeom prst="rect">
              <a:avLst/>
            </a:prstGeom>
          </p:spPr>
        </p:pic>
        <p:pic>
          <p:nvPicPr>
            <p:cNvPr id="425" name="Picture 424">
              <a:extLst>
                <a:ext uri="{FF2B5EF4-FFF2-40B4-BE49-F238E27FC236}">
                  <a16:creationId xmlns:a16="http://schemas.microsoft.com/office/drawing/2014/main" id="{3EC27822-9BD1-0B40-BC36-036F0B7C2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00626" y="4519059"/>
              <a:ext cx="269769" cy="199904"/>
            </a:xfrm>
            <a:prstGeom prst="rect">
              <a:avLst/>
            </a:prstGeom>
          </p:spPr>
        </p:pic>
        <p:pic>
          <p:nvPicPr>
            <p:cNvPr id="426" name="Picture 425">
              <a:extLst>
                <a:ext uri="{FF2B5EF4-FFF2-40B4-BE49-F238E27FC236}">
                  <a16:creationId xmlns:a16="http://schemas.microsoft.com/office/drawing/2014/main" id="{5C688CA8-4B6E-1F4E-A231-219CCC8A1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75417" y="4519059"/>
              <a:ext cx="269769" cy="199904"/>
            </a:xfrm>
            <a:prstGeom prst="rect">
              <a:avLst/>
            </a:prstGeom>
          </p:spPr>
        </p:pic>
        <p:pic>
          <p:nvPicPr>
            <p:cNvPr id="427" name="Picture 426">
              <a:extLst>
                <a:ext uri="{FF2B5EF4-FFF2-40B4-BE49-F238E27FC236}">
                  <a16:creationId xmlns:a16="http://schemas.microsoft.com/office/drawing/2014/main" id="{5EB49268-5F31-ED49-BB45-2F08C3C3E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37775" y="4809016"/>
              <a:ext cx="269769" cy="199904"/>
            </a:xfrm>
            <a:prstGeom prst="rect">
              <a:avLst/>
            </a:prstGeom>
          </p:spPr>
        </p:pic>
        <p:pic>
          <p:nvPicPr>
            <p:cNvPr id="428" name="Picture 427">
              <a:extLst>
                <a:ext uri="{FF2B5EF4-FFF2-40B4-BE49-F238E27FC236}">
                  <a16:creationId xmlns:a16="http://schemas.microsoft.com/office/drawing/2014/main" id="{E5256C05-067C-E04A-BA0C-BB8CB87C7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17730" y="4838355"/>
              <a:ext cx="269769" cy="199904"/>
            </a:xfrm>
            <a:prstGeom prst="rect">
              <a:avLst/>
            </a:prstGeom>
          </p:spPr>
        </p:pic>
        <p:pic>
          <p:nvPicPr>
            <p:cNvPr id="429" name="Picture 428">
              <a:extLst>
                <a:ext uri="{FF2B5EF4-FFF2-40B4-BE49-F238E27FC236}">
                  <a16:creationId xmlns:a16="http://schemas.microsoft.com/office/drawing/2014/main" id="{D548E86E-2D81-454B-8023-51E7F2B41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67522" y="4838355"/>
              <a:ext cx="269769" cy="199904"/>
            </a:xfrm>
            <a:prstGeom prst="rect">
              <a:avLst/>
            </a:prstGeom>
          </p:spPr>
        </p:pic>
        <p:pic>
          <p:nvPicPr>
            <p:cNvPr id="430" name="Picture 429">
              <a:extLst>
                <a:ext uri="{FF2B5EF4-FFF2-40B4-BE49-F238E27FC236}">
                  <a16:creationId xmlns:a16="http://schemas.microsoft.com/office/drawing/2014/main" id="{5A341B55-D69B-C64E-B6AD-355A81216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22234" y="5112828"/>
              <a:ext cx="269769" cy="199904"/>
            </a:xfrm>
            <a:prstGeom prst="rect">
              <a:avLst/>
            </a:prstGeom>
          </p:spPr>
        </p:pic>
        <p:pic>
          <p:nvPicPr>
            <p:cNvPr id="431" name="Picture 430">
              <a:extLst>
                <a:ext uri="{FF2B5EF4-FFF2-40B4-BE49-F238E27FC236}">
                  <a16:creationId xmlns:a16="http://schemas.microsoft.com/office/drawing/2014/main" id="{BFB14F38-D9BD-304B-8EAA-EAC052428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89927" y="4754522"/>
              <a:ext cx="269769" cy="199904"/>
            </a:xfrm>
            <a:prstGeom prst="rect">
              <a:avLst/>
            </a:prstGeom>
          </p:spPr>
        </p:pic>
        <p:pic>
          <p:nvPicPr>
            <p:cNvPr id="432" name="Picture 431">
              <a:extLst>
                <a:ext uri="{FF2B5EF4-FFF2-40B4-BE49-F238E27FC236}">
                  <a16:creationId xmlns:a16="http://schemas.microsoft.com/office/drawing/2014/main" id="{9A9A31BD-970B-2040-B6BB-6E0591108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40854" y="4474010"/>
              <a:ext cx="269769" cy="199904"/>
            </a:xfrm>
            <a:prstGeom prst="rect">
              <a:avLst/>
            </a:prstGeom>
          </p:spPr>
        </p:pic>
        <p:pic>
          <p:nvPicPr>
            <p:cNvPr id="433" name="Picture 432">
              <a:extLst>
                <a:ext uri="{FF2B5EF4-FFF2-40B4-BE49-F238E27FC236}">
                  <a16:creationId xmlns:a16="http://schemas.microsoft.com/office/drawing/2014/main" id="{43FD6BD7-E50F-8C49-8DE4-78BAD3E0F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66320" y="4549453"/>
              <a:ext cx="269769" cy="199904"/>
            </a:xfrm>
            <a:prstGeom prst="rect">
              <a:avLst/>
            </a:prstGeom>
          </p:spPr>
        </p:pic>
        <p:pic>
          <p:nvPicPr>
            <p:cNvPr id="434" name="Picture 433">
              <a:extLst>
                <a:ext uri="{FF2B5EF4-FFF2-40B4-BE49-F238E27FC236}">
                  <a16:creationId xmlns:a16="http://schemas.microsoft.com/office/drawing/2014/main" id="{C0196DDE-B2AF-874A-893B-EE1DCDC81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40800" y="4960508"/>
              <a:ext cx="269769" cy="199904"/>
            </a:xfrm>
            <a:prstGeom prst="rect">
              <a:avLst/>
            </a:prstGeom>
          </p:spPr>
        </p:pic>
        <p:pic>
          <p:nvPicPr>
            <p:cNvPr id="435" name="Picture 434">
              <a:extLst>
                <a:ext uri="{FF2B5EF4-FFF2-40B4-BE49-F238E27FC236}">
                  <a16:creationId xmlns:a16="http://schemas.microsoft.com/office/drawing/2014/main" id="{ED0E642C-A053-F340-99DC-FE5ADE21A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80248" y="4049147"/>
              <a:ext cx="269769" cy="199904"/>
            </a:xfrm>
            <a:prstGeom prst="rect">
              <a:avLst/>
            </a:prstGeom>
          </p:spPr>
        </p:pic>
        <p:pic>
          <p:nvPicPr>
            <p:cNvPr id="436" name="Picture 435">
              <a:extLst>
                <a:ext uri="{FF2B5EF4-FFF2-40B4-BE49-F238E27FC236}">
                  <a16:creationId xmlns:a16="http://schemas.microsoft.com/office/drawing/2014/main" id="{E76DDDDD-46FA-EF40-96BA-8FF4FFD3F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15116" y="4629432"/>
              <a:ext cx="269769" cy="199904"/>
            </a:xfrm>
            <a:prstGeom prst="rect">
              <a:avLst/>
            </a:prstGeom>
          </p:spPr>
        </p:pic>
        <p:pic>
          <p:nvPicPr>
            <p:cNvPr id="437" name="Picture 436">
              <a:extLst>
                <a:ext uri="{FF2B5EF4-FFF2-40B4-BE49-F238E27FC236}">
                  <a16:creationId xmlns:a16="http://schemas.microsoft.com/office/drawing/2014/main" id="{3C99F470-8157-CC4C-A5D7-8B805AD48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17862" y="5197749"/>
              <a:ext cx="269769" cy="199904"/>
            </a:xfrm>
            <a:prstGeom prst="rect">
              <a:avLst/>
            </a:prstGeom>
          </p:spPr>
        </p:pic>
        <p:pic>
          <p:nvPicPr>
            <p:cNvPr id="438" name="Picture 437">
              <a:extLst>
                <a:ext uri="{FF2B5EF4-FFF2-40B4-BE49-F238E27FC236}">
                  <a16:creationId xmlns:a16="http://schemas.microsoft.com/office/drawing/2014/main" id="{93787CAB-F23F-5141-8DE0-614634731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20481" y="5120819"/>
              <a:ext cx="269769" cy="199904"/>
            </a:xfrm>
            <a:prstGeom prst="rect">
              <a:avLst/>
            </a:prstGeom>
          </p:spPr>
        </p:pic>
        <p:pic>
          <p:nvPicPr>
            <p:cNvPr id="439" name="Picture 438">
              <a:extLst>
                <a:ext uri="{FF2B5EF4-FFF2-40B4-BE49-F238E27FC236}">
                  <a16:creationId xmlns:a16="http://schemas.microsoft.com/office/drawing/2014/main" id="{A6BE83CF-8BBB-284A-ADB0-5C781020C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89505" y="4721659"/>
              <a:ext cx="269769" cy="199904"/>
            </a:xfrm>
            <a:prstGeom prst="rect">
              <a:avLst/>
            </a:prstGeom>
          </p:spPr>
        </p:pic>
        <p:pic>
          <p:nvPicPr>
            <p:cNvPr id="440" name="Picture 439">
              <a:extLst>
                <a:ext uri="{FF2B5EF4-FFF2-40B4-BE49-F238E27FC236}">
                  <a16:creationId xmlns:a16="http://schemas.microsoft.com/office/drawing/2014/main" id="{52FFA7C6-A49B-834A-B4A6-35FFC5B7A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46232" y="4492769"/>
              <a:ext cx="269769" cy="199904"/>
            </a:xfrm>
            <a:prstGeom prst="rect">
              <a:avLst/>
            </a:prstGeom>
          </p:spPr>
        </p:pic>
        <p:pic>
          <p:nvPicPr>
            <p:cNvPr id="442" name="Picture 441">
              <a:extLst>
                <a:ext uri="{FF2B5EF4-FFF2-40B4-BE49-F238E27FC236}">
                  <a16:creationId xmlns:a16="http://schemas.microsoft.com/office/drawing/2014/main" id="{15296E6E-85EE-B345-9E87-6015CBF8A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93216" y="3868875"/>
              <a:ext cx="269769" cy="199904"/>
            </a:xfrm>
            <a:prstGeom prst="rect">
              <a:avLst/>
            </a:prstGeom>
          </p:spPr>
        </p:pic>
        <p:pic>
          <p:nvPicPr>
            <p:cNvPr id="443" name="Picture 442">
              <a:extLst>
                <a:ext uri="{FF2B5EF4-FFF2-40B4-BE49-F238E27FC236}">
                  <a16:creationId xmlns:a16="http://schemas.microsoft.com/office/drawing/2014/main" id="{E9E1F348-76BB-4147-9E15-227F6DCBC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66513" y="5097796"/>
              <a:ext cx="269769" cy="199904"/>
            </a:xfrm>
            <a:prstGeom prst="rect">
              <a:avLst/>
            </a:prstGeom>
          </p:spPr>
        </p:pic>
        <p:pic>
          <p:nvPicPr>
            <p:cNvPr id="444" name="Picture 443">
              <a:extLst>
                <a:ext uri="{FF2B5EF4-FFF2-40B4-BE49-F238E27FC236}">
                  <a16:creationId xmlns:a16="http://schemas.microsoft.com/office/drawing/2014/main" id="{867DD9C5-555F-9047-99E8-AFB0D57DC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54514" y="4908969"/>
              <a:ext cx="269769" cy="199904"/>
            </a:xfrm>
            <a:prstGeom prst="rect">
              <a:avLst/>
            </a:prstGeom>
          </p:spPr>
        </p:pic>
        <p:pic>
          <p:nvPicPr>
            <p:cNvPr id="445" name="Picture 444">
              <a:extLst>
                <a:ext uri="{FF2B5EF4-FFF2-40B4-BE49-F238E27FC236}">
                  <a16:creationId xmlns:a16="http://schemas.microsoft.com/office/drawing/2014/main" id="{DEDC3F62-13F4-CC49-9AC9-0329F2F3C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84397" y="4609113"/>
              <a:ext cx="269769" cy="199904"/>
            </a:xfrm>
            <a:prstGeom prst="rect">
              <a:avLst/>
            </a:prstGeom>
          </p:spPr>
        </p:pic>
        <p:pic>
          <p:nvPicPr>
            <p:cNvPr id="446" name="Picture 445">
              <a:extLst>
                <a:ext uri="{FF2B5EF4-FFF2-40B4-BE49-F238E27FC236}">
                  <a16:creationId xmlns:a16="http://schemas.microsoft.com/office/drawing/2014/main" id="{E788F538-48CF-9444-9492-C649F1019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66152" y="2540780"/>
              <a:ext cx="269769" cy="199904"/>
            </a:xfrm>
            <a:prstGeom prst="rect">
              <a:avLst/>
            </a:prstGeom>
          </p:spPr>
        </p:pic>
        <p:pic>
          <p:nvPicPr>
            <p:cNvPr id="449" name="Picture 448">
              <a:extLst>
                <a:ext uri="{FF2B5EF4-FFF2-40B4-BE49-F238E27FC236}">
                  <a16:creationId xmlns:a16="http://schemas.microsoft.com/office/drawing/2014/main" id="{517352F3-FA92-6E42-A208-161155B0C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10962" y="2379515"/>
              <a:ext cx="269769" cy="199904"/>
            </a:xfrm>
            <a:prstGeom prst="rect">
              <a:avLst/>
            </a:prstGeom>
          </p:spPr>
        </p:pic>
        <p:pic>
          <p:nvPicPr>
            <p:cNvPr id="450" name="Picture 449">
              <a:extLst>
                <a:ext uri="{FF2B5EF4-FFF2-40B4-BE49-F238E27FC236}">
                  <a16:creationId xmlns:a16="http://schemas.microsoft.com/office/drawing/2014/main" id="{A7117430-5289-2D4F-8EF4-34E517717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94630" y="1999417"/>
              <a:ext cx="269769" cy="199904"/>
            </a:xfrm>
            <a:prstGeom prst="rect">
              <a:avLst/>
            </a:prstGeom>
          </p:spPr>
        </p:pic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3C394940-A8E1-A64D-ABE6-3408A5AF5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24792" y="4410460"/>
              <a:ext cx="269769" cy="199904"/>
            </a:xfrm>
            <a:prstGeom prst="rect">
              <a:avLst/>
            </a:prstGeom>
          </p:spPr>
        </p:pic>
        <p:pic>
          <p:nvPicPr>
            <p:cNvPr id="452" name="Picture 451">
              <a:extLst>
                <a:ext uri="{FF2B5EF4-FFF2-40B4-BE49-F238E27FC236}">
                  <a16:creationId xmlns:a16="http://schemas.microsoft.com/office/drawing/2014/main" id="{FFA1C637-559E-6E46-AE11-2220C296F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98619" y="2769144"/>
              <a:ext cx="269769" cy="199904"/>
            </a:xfrm>
            <a:prstGeom prst="rect">
              <a:avLst/>
            </a:prstGeom>
          </p:spPr>
        </p:pic>
        <p:pic>
          <p:nvPicPr>
            <p:cNvPr id="453" name="Picture 452">
              <a:extLst>
                <a:ext uri="{FF2B5EF4-FFF2-40B4-BE49-F238E27FC236}">
                  <a16:creationId xmlns:a16="http://schemas.microsoft.com/office/drawing/2014/main" id="{3564ECAE-7810-DA44-9759-79DFA1143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40545" y="4436847"/>
              <a:ext cx="269769" cy="199904"/>
            </a:xfrm>
            <a:prstGeom prst="rect">
              <a:avLst/>
            </a:prstGeom>
          </p:spPr>
        </p:pic>
        <p:pic>
          <p:nvPicPr>
            <p:cNvPr id="454" name="Picture 453">
              <a:extLst>
                <a:ext uri="{FF2B5EF4-FFF2-40B4-BE49-F238E27FC236}">
                  <a16:creationId xmlns:a16="http://schemas.microsoft.com/office/drawing/2014/main" id="{2FB02107-7A2A-7749-8405-74E40F563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39054" y="2226769"/>
              <a:ext cx="269769" cy="199904"/>
            </a:xfrm>
            <a:prstGeom prst="rect">
              <a:avLst/>
            </a:prstGeom>
          </p:spPr>
        </p:pic>
        <p:pic>
          <p:nvPicPr>
            <p:cNvPr id="455" name="Picture 454">
              <a:extLst>
                <a:ext uri="{FF2B5EF4-FFF2-40B4-BE49-F238E27FC236}">
                  <a16:creationId xmlns:a16="http://schemas.microsoft.com/office/drawing/2014/main" id="{57FFF9EE-18F4-BA4B-9C1D-A4965CE7D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51578" y="5297701"/>
              <a:ext cx="269769" cy="199904"/>
            </a:xfrm>
            <a:prstGeom prst="rect">
              <a:avLst/>
            </a:prstGeom>
          </p:spPr>
        </p:pic>
        <p:pic>
          <p:nvPicPr>
            <p:cNvPr id="456" name="Picture 455">
              <a:extLst>
                <a:ext uri="{FF2B5EF4-FFF2-40B4-BE49-F238E27FC236}">
                  <a16:creationId xmlns:a16="http://schemas.microsoft.com/office/drawing/2014/main" id="{71B6CDAE-B62D-4645-81BA-419A3F57D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04252" y="3607401"/>
              <a:ext cx="269769" cy="199904"/>
            </a:xfrm>
            <a:prstGeom prst="rect">
              <a:avLst/>
            </a:prstGeom>
          </p:spPr>
        </p:pic>
        <p:pic>
          <p:nvPicPr>
            <p:cNvPr id="457" name="Picture 456">
              <a:extLst>
                <a:ext uri="{FF2B5EF4-FFF2-40B4-BE49-F238E27FC236}">
                  <a16:creationId xmlns:a16="http://schemas.microsoft.com/office/drawing/2014/main" id="{8766A6D1-E7BC-7349-B74F-4C5859D74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14778" y="3210461"/>
              <a:ext cx="269769" cy="199904"/>
            </a:xfrm>
            <a:prstGeom prst="rect">
              <a:avLst/>
            </a:prstGeom>
          </p:spPr>
        </p:pic>
        <p:pic>
          <p:nvPicPr>
            <p:cNvPr id="458" name="Picture 457">
              <a:extLst>
                <a:ext uri="{FF2B5EF4-FFF2-40B4-BE49-F238E27FC236}">
                  <a16:creationId xmlns:a16="http://schemas.microsoft.com/office/drawing/2014/main" id="{14240174-7069-754F-B719-946568EF5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46358" y="1678602"/>
              <a:ext cx="269769" cy="199904"/>
            </a:xfrm>
            <a:prstGeom prst="rect">
              <a:avLst/>
            </a:prstGeom>
          </p:spPr>
        </p:pic>
        <p:pic>
          <p:nvPicPr>
            <p:cNvPr id="459" name="Picture 458">
              <a:extLst>
                <a:ext uri="{FF2B5EF4-FFF2-40B4-BE49-F238E27FC236}">
                  <a16:creationId xmlns:a16="http://schemas.microsoft.com/office/drawing/2014/main" id="{5C4F963B-AE24-D740-B7D4-11B2CB596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07867" y="1169410"/>
              <a:ext cx="269769" cy="199904"/>
            </a:xfrm>
            <a:prstGeom prst="rect">
              <a:avLst/>
            </a:prstGeom>
          </p:spPr>
        </p:pic>
        <p:pic>
          <p:nvPicPr>
            <p:cNvPr id="460" name="Picture 459">
              <a:extLst>
                <a:ext uri="{FF2B5EF4-FFF2-40B4-BE49-F238E27FC236}">
                  <a16:creationId xmlns:a16="http://schemas.microsoft.com/office/drawing/2014/main" id="{A3D2A677-0E1D-3E4D-97AF-597ED5D62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18956" y="3942962"/>
              <a:ext cx="269769" cy="199904"/>
            </a:xfrm>
            <a:prstGeom prst="rect">
              <a:avLst/>
            </a:prstGeom>
          </p:spPr>
        </p:pic>
        <p:pic>
          <p:nvPicPr>
            <p:cNvPr id="461" name="Picture 460">
              <a:extLst>
                <a:ext uri="{FF2B5EF4-FFF2-40B4-BE49-F238E27FC236}">
                  <a16:creationId xmlns:a16="http://schemas.microsoft.com/office/drawing/2014/main" id="{4816EF28-56FB-1441-B9C3-9F6E93F8F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88111" y="4242409"/>
              <a:ext cx="269769" cy="199904"/>
            </a:xfrm>
            <a:prstGeom prst="rect">
              <a:avLst/>
            </a:prstGeom>
          </p:spPr>
        </p:pic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E5037BB1-06EA-DE4D-B939-AF51C80E1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63974" y="3327478"/>
              <a:ext cx="269769" cy="199904"/>
            </a:xfrm>
            <a:prstGeom prst="rect">
              <a:avLst/>
            </a:prstGeom>
          </p:spPr>
        </p:pic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389C6C93-CF5D-2549-BD16-8AD000A63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41969" y="2253371"/>
              <a:ext cx="269769" cy="199904"/>
            </a:xfrm>
            <a:prstGeom prst="rect">
              <a:avLst/>
            </a:prstGeom>
          </p:spPr>
        </p:pic>
        <p:pic>
          <p:nvPicPr>
            <p:cNvPr id="464" name="Picture 463">
              <a:extLst>
                <a:ext uri="{FF2B5EF4-FFF2-40B4-BE49-F238E27FC236}">
                  <a16:creationId xmlns:a16="http://schemas.microsoft.com/office/drawing/2014/main" id="{B2BCBE62-CFC2-3A42-A320-465F790DF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01747" y="2973994"/>
              <a:ext cx="269769" cy="199904"/>
            </a:xfrm>
            <a:prstGeom prst="rect">
              <a:avLst/>
            </a:prstGeom>
          </p:spPr>
        </p:pic>
        <p:pic>
          <p:nvPicPr>
            <p:cNvPr id="465" name="Picture 464">
              <a:extLst>
                <a:ext uri="{FF2B5EF4-FFF2-40B4-BE49-F238E27FC236}">
                  <a16:creationId xmlns:a16="http://schemas.microsoft.com/office/drawing/2014/main" id="{C1E2166B-5AA9-DD43-BB8E-46209D1D7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55666" y="5071921"/>
              <a:ext cx="269769" cy="199904"/>
            </a:xfrm>
            <a:prstGeom prst="rect">
              <a:avLst/>
            </a:prstGeom>
          </p:spPr>
        </p:pic>
        <p:pic>
          <p:nvPicPr>
            <p:cNvPr id="466" name="Picture 465">
              <a:extLst>
                <a:ext uri="{FF2B5EF4-FFF2-40B4-BE49-F238E27FC236}">
                  <a16:creationId xmlns:a16="http://schemas.microsoft.com/office/drawing/2014/main" id="{86C09C23-FB63-D04A-8991-63110547C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98458" y="2167584"/>
              <a:ext cx="269769" cy="199904"/>
            </a:xfrm>
            <a:prstGeom prst="rect">
              <a:avLst/>
            </a:prstGeom>
          </p:spPr>
        </p:pic>
        <p:pic>
          <p:nvPicPr>
            <p:cNvPr id="467" name="Picture 466">
              <a:extLst>
                <a:ext uri="{FF2B5EF4-FFF2-40B4-BE49-F238E27FC236}">
                  <a16:creationId xmlns:a16="http://schemas.microsoft.com/office/drawing/2014/main" id="{E24E5E09-03B2-A142-8896-F1F6AD937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61244" y="2571571"/>
              <a:ext cx="269769" cy="199904"/>
            </a:xfrm>
            <a:prstGeom prst="rect">
              <a:avLst/>
            </a:prstGeom>
          </p:spPr>
        </p:pic>
        <p:pic>
          <p:nvPicPr>
            <p:cNvPr id="468" name="Picture 467">
              <a:extLst>
                <a:ext uri="{FF2B5EF4-FFF2-40B4-BE49-F238E27FC236}">
                  <a16:creationId xmlns:a16="http://schemas.microsoft.com/office/drawing/2014/main" id="{A50A2DC2-CF11-A74E-A0E1-4C432561A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801385" y="2688629"/>
              <a:ext cx="269769" cy="199904"/>
            </a:xfrm>
            <a:prstGeom prst="rect">
              <a:avLst/>
            </a:prstGeom>
          </p:spPr>
        </p:pic>
        <p:pic>
          <p:nvPicPr>
            <p:cNvPr id="469" name="Picture 468">
              <a:extLst>
                <a:ext uri="{FF2B5EF4-FFF2-40B4-BE49-F238E27FC236}">
                  <a16:creationId xmlns:a16="http://schemas.microsoft.com/office/drawing/2014/main" id="{F67D0067-FA4D-7443-A470-0118CB332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906054" y="2410306"/>
              <a:ext cx="269769" cy="199904"/>
            </a:xfrm>
            <a:prstGeom prst="rect">
              <a:avLst/>
            </a:prstGeom>
          </p:spPr>
        </p:pic>
        <p:pic>
          <p:nvPicPr>
            <p:cNvPr id="470" name="Picture 469">
              <a:extLst>
                <a:ext uri="{FF2B5EF4-FFF2-40B4-BE49-F238E27FC236}">
                  <a16:creationId xmlns:a16="http://schemas.microsoft.com/office/drawing/2014/main" id="{CC38B679-60E8-7441-9A4A-955E1387A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3711" y="2799935"/>
              <a:ext cx="269769" cy="199904"/>
            </a:xfrm>
            <a:prstGeom prst="rect">
              <a:avLst/>
            </a:prstGeom>
          </p:spPr>
        </p:pic>
        <p:pic>
          <p:nvPicPr>
            <p:cNvPr id="471" name="Picture 470">
              <a:extLst>
                <a:ext uri="{FF2B5EF4-FFF2-40B4-BE49-F238E27FC236}">
                  <a16:creationId xmlns:a16="http://schemas.microsoft.com/office/drawing/2014/main" id="{3D1165A9-C3A2-F744-9904-D8C637389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91969" y="4894869"/>
              <a:ext cx="269769" cy="199904"/>
            </a:xfrm>
            <a:prstGeom prst="rect">
              <a:avLst/>
            </a:prstGeom>
          </p:spPr>
        </p:pic>
        <p:pic>
          <p:nvPicPr>
            <p:cNvPr id="473" name="Picture 472">
              <a:extLst>
                <a:ext uri="{FF2B5EF4-FFF2-40B4-BE49-F238E27FC236}">
                  <a16:creationId xmlns:a16="http://schemas.microsoft.com/office/drawing/2014/main" id="{7350FF67-5D2B-5642-ADE6-13D78E8E5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36779" y="4733604"/>
              <a:ext cx="269769" cy="199904"/>
            </a:xfrm>
            <a:prstGeom prst="rect">
              <a:avLst/>
            </a:prstGeom>
          </p:spPr>
        </p:pic>
        <p:pic>
          <p:nvPicPr>
            <p:cNvPr id="474" name="Picture 473">
              <a:extLst>
                <a:ext uri="{FF2B5EF4-FFF2-40B4-BE49-F238E27FC236}">
                  <a16:creationId xmlns:a16="http://schemas.microsoft.com/office/drawing/2014/main" id="{5EF1DE35-CF42-814B-8AAD-1B8EB95D4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24435" y="5123233"/>
              <a:ext cx="269769" cy="199904"/>
            </a:xfrm>
            <a:prstGeom prst="rect">
              <a:avLst/>
            </a:prstGeom>
          </p:spPr>
        </p:pic>
        <p:pic>
          <p:nvPicPr>
            <p:cNvPr id="475" name="Picture 474">
              <a:extLst>
                <a:ext uri="{FF2B5EF4-FFF2-40B4-BE49-F238E27FC236}">
                  <a16:creationId xmlns:a16="http://schemas.microsoft.com/office/drawing/2014/main" id="{1B0FC2AD-1A2D-6042-B602-858705B8F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36901" y="5317771"/>
              <a:ext cx="269769" cy="199904"/>
            </a:xfrm>
            <a:prstGeom prst="rect">
              <a:avLst/>
            </a:prstGeom>
          </p:spPr>
        </p:pic>
        <p:pic>
          <p:nvPicPr>
            <p:cNvPr id="476" name="Picture 475">
              <a:extLst>
                <a:ext uri="{FF2B5EF4-FFF2-40B4-BE49-F238E27FC236}">
                  <a16:creationId xmlns:a16="http://schemas.microsoft.com/office/drawing/2014/main" id="{171ABE29-83FC-A948-94CF-9A6796511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77042" y="5434829"/>
              <a:ext cx="269769" cy="199904"/>
            </a:xfrm>
            <a:prstGeom prst="rect">
              <a:avLst/>
            </a:prstGeom>
          </p:spPr>
        </p:pic>
        <p:pic>
          <p:nvPicPr>
            <p:cNvPr id="477" name="Picture 476">
              <a:extLst>
                <a:ext uri="{FF2B5EF4-FFF2-40B4-BE49-F238E27FC236}">
                  <a16:creationId xmlns:a16="http://schemas.microsoft.com/office/drawing/2014/main" id="{9D983AA8-1323-8C4F-B491-2118D68A9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81710" y="5156506"/>
              <a:ext cx="269769" cy="199904"/>
            </a:xfrm>
            <a:prstGeom prst="rect">
              <a:avLst/>
            </a:prstGeom>
          </p:spPr>
        </p:pic>
        <p:pic>
          <p:nvPicPr>
            <p:cNvPr id="478" name="Picture 477">
              <a:extLst>
                <a:ext uri="{FF2B5EF4-FFF2-40B4-BE49-F238E27FC236}">
                  <a16:creationId xmlns:a16="http://schemas.microsoft.com/office/drawing/2014/main" id="{8475203F-9B6B-DF41-8A8E-EC0E94958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69367" y="5546135"/>
              <a:ext cx="269769" cy="199904"/>
            </a:xfrm>
            <a:prstGeom prst="rect">
              <a:avLst/>
            </a:prstGeom>
          </p:spPr>
        </p:pic>
        <p:pic>
          <p:nvPicPr>
            <p:cNvPr id="479" name="Picture 478">
              <a:extLst>
                <a:ext uri="{FF2B5EF4-FFF2-40B4-BE49-F238E27FC236}">
                  <a16:creationId xmlns:a16="http://schemas.microsoft.com/office/drawing/2014/main" id="{18DB95FF-0E28-A941-AD55-C7A2C04F9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69326" y="5533516"/>
              <a:ext cx="269769" cy="199904"/>
            </a:xfrm>
            <a:prstGeom prst="rect">
              <a:avLst/>
            </a:prstGeom>
          </p:spPr>
        </p:pic>
        <p:pic>
          <p:nvPicPr>
            <p:cNvPr id="480" name="Picture 479">
              <a:extLst>
                <a:ext uri="{FF2B5EF4-FFF2-40B4-BE49-F238E27FC236}">
                  <a16:creationId xmlns:a16="http://schemas.microsoft.com/office/drawing/2014/main" id="{2E8A902D-4C9F-D741-8B83-CBB204911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09466" y="5650573"/>
              <a:ext cx="269769" cy="199904"/>
            </a:xfrm>
            <a:prstGeom prst="rect">
              <a:avLst/>
            </a:prstGeom>
          </p:spPr>
        </p:pic>
        <p:pic>
          <p:nvPicPr>
            <p:cNvPr id="481" name="Picture 480">
              <a:extLst>
                <a:ext uri="{FF2B5EF4-FFF2-40B4-BE49-F238E27FC236}">
                  <a16:creationId xmlns:a16="http://schemas.microsoft.com/office/drawing/2014/main" id="{DDB6C689-111C-F046-A125-2601EBD7D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14135" y="5372251"/>
              <a:ext cx="269769" cy="199904"/>
            </a:xfrm>
            <a:prstGeom prst="rect">
              <a:avLst/>
            </a:prstGeom>
          </p:spPr>
        </p:pic>
        <p:pic>
          <p:nvPicPr>
            <p:cNvPr id="482" name="Picture 481">
              <a:extLst>
                <a:ext uri="{FF2B5EF4-FFF2-40B4-BE49-F238E27FC236}">
                  <a16:creationId xmlns:a16="http://schemas.microsoft.com/office/drawing/2014/main" id="{69337FFA-57FD-3E49-B26C-0EF85DE9D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01792" y="5761880"/>
              <a:ext cx="269769" cy="199904"/>
            </a:xfrm>
            <a:prstGeom prst="rect">
              <a:avLst/>
            </a:prstGeom>
          </p:spPr>
        </p:pic>
        <p:pic>
          <p:nvPicPr>
            <p:cNvPr id="483" name="Picture 482">
              <a:extLst>
                <a:ext uri="{FF2B5EF4-FFF2-40B4-BE49-F238E27FC236}">
                  <a16:creationId xmlns:a16="http://schemas.microsoft.com/office/drawing/2014/main" id="{AE359314-2F87-B143-9777-8C356994B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48978" y="5356370"/>
              <a:ext cx="269769" cy="199904"/>
            </a:xfrm>
            <a:prstGeom prst="rect">
              <a:avLst/>
            </a:prstGeom>
          </p:spPr>
        </p:pic>
        <p:pic>
          <p:nvPicPr>
            <p:cNvPr id="484" name="Picture 483">
              <a:extLst>
                <a:ext uri="{FF2B5EF4-FFF2-40B4-BE49-F238E27FC236}">
                  <a16:creationId xmlns:a16="http://schemas.microsoft.com/office/drawing/2014/main" id="{34BA5E18-839A-8C4E-890F-14C63AC4D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89119" y="5473427"/>
              <a:ext cx="269769" cy="199904"/>
            </a:xfrm>
            <a:prstGeom prst="rect">
              <a:avLst/>
            </a:prstGeom>
          </p:spPr>
        </p:pic>
        <p:pic>
          <p:nvPicPr>
            <p:cNvPr id="485" name="Picture 484">
              <a:extLst>
                <a:ext uri="{FF2B5EF4-FFF2-40B4-BE49-F238E27FC236}">
                  <a16:creationId xmlns:a16="http://schemas.microsoft.com/office/drawing/2014/main" id="{1190E4E3-9527-0D45-9409-32224F19E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93788" y="5195104"/>
              <a:ext cx="269769" cy="199904"/>
            </a:xfrm>
            <a:prstGeom prst="rect">
              <a:avLst/>
            </a:prstGeom>
          </p:spPr>
        </p:pic>
        <p:pic>
          <p:nvPicPr>
            <p:cNvPr id="486" name="Picture 485">
              <a:extLst>
                <a:ext uri="{FF2B5EF4-FFF2-40B4-BE49-F238E27FC236}">
                  <a16:creationId xmlns:a16="http://schemas.microsoft.com/office/drawing/2014/main" id="{88286149-6F1E-6741-874B-4CE7127B9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81445" y="5584733"/>
              <a:ext cx="269769" cy="199904"/>
            </a:xfrm>
            <a:prstGeom prst="rect">
              <a:avLst/>
            </a:prstGeom>
          </p:spPr>
        </p:pic>
        <p:pic>
          <p:nvPicPr>
            <p:cNvPr id="487" name="Picture 486">
              <a:extLst>
                <a:ext uri="{FF2B5EF4-FFF2-40B4-BE49-F238E27FC236}">
                  <a16:creationId xmlns:a16="http://schemas.microsoft.com/office/drawing/2014/main" id="{D556E551-BC03-CB47-BE48-29E08BBCB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96781" y="4108820"/>
              <a:ext cx="269769" cy="199904"/>
            </a:xfrm>
            <a:prstGeom prst="rect">
              <a:avLst/>
            </a:prstGeom>
          </p:spPr>
        </p:pic>
        <p:pic>
          <p:nvPicPr>
            <p:cNvPr id="488" name="Picture 487">
              <a:extLst>
                <a:ext uri="{FF2B5EF4-FFF2-40B4-BE49-F238E27FC236}">
                  <a16:creationId xmlns:a16="http://schemas.microsoft.com/office/drawing/2014/main" id="{26A4435C-0C01-6747-A495-F16AFA74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36922" y="4225877"/>
              <a:ext cx="269769" cy="199904"/>
            </a:xfrm>
            <a:prstGeom prst="rect">
              <a:avLst/>
            </a:prstGeom>
          </p:spPr>
        </p:pic>
        <p:pic>
          <p:nvPicPr>
            <p:cNvPr id="489" name="Picture 488">
              <a:extLst>
                <a:ext uri="{FF2B5EF4-FFF2-40B4-BE49-F238E27FC236}">
                  <a16:creationId xmlns:a16="http://schemas.microsoft.com/office/drawing/2014/main" id="{886C7613-78D9-1F42-A084-0F35D5363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41591" y="3947555"/>
              <a:ext cx="269769" cy="199904"/>
            </a:xfrm>
            <a:prstGeom prst="rect">
              <a:avLst/>
            </a:prstGeom>
          </p:spPr>
        </p:pic>
        <p:pic>
          <p:nvPicPr>
            <p:cNvPr id="490" name="Picture 489">
              <a:extLst>
                <a:ext uri="{FF2B5EF4-FFF2-40B4-BE49-F238E27FC236}">
                  <a16:creationId xmlns:a16="http://schemas.microsoft.com/office/drawing/2014/main" id="{DD078411-A8FF-D54F-8454-31EC50C6C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29248" y="4337184"/>
              <a:ext cx="269769" cy="199904"/>
            </a:xfrm>
            <a:prstGeom prst="rect">
              <a:avLst/>
            </a:prstGeom>
          </p:spPr>
        </p:pic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0AE094B9-52B6-FB49-AFD3-2A10BA237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08866" y="4814357"/>
              <a:ext cx="269769" cy="199904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56B181DF-9F61-DA43-AE40-AFFE03A41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41333" y="5042721"/>
              <a:ext cx="269769" cy="199904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5367C16F-343C-E74D-9498-A9DE81E59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60182" y="5850477"/>
              <a:ext cx="269769" cy="199904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543D0D98-372A-D443-A2EA-4B975EC87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64850" y="5572155"/>
              <a:ext cx="269769" cy="199904"/>
            </a:xfrm>
            <a:prstGeom prst="rect">
              <a:avLst/>
            </a:prstGeom>
          </p:spPr>
        </p:pic>
        <p:pic>
          <p:nvPicPr>
            <p:cNvPr id="499" name="Picture 498">
              <a:extLst>
                <a:ext uri="{FF2B5EF4-FFF2-40B4-BE49-F238E27FC236}">
                  <a16:creationId xmlns:a16="http://schemas.microsoft.com/office/drawing/2014/main" id="{43F11F40-C526-8B4A-8D4A-E835AC9CC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66351" y="3105383"/>
              <a:ext cx="269769" cy="199904"/>
            </a:xfrm>
            <a:prstGeom prst="rect">
              <a:avLst/>
            </a:prstGeom>
          </p:spPr>
        </p:pic>
        <p:pic>
          <p:nvPicPr>
            <p:cNvPr id="500" name="Picture 499">
              <a:extLst>
                <a:ext uri="{FF2B5EF4-FFF2-40B4-BE49-F238E27FC236}">
                  <a16:creationId xmlns:a16="http://schemas.microsoft.com/office/drawing/2014/main" id="{5A7416D7-867C-BE45-8E8C-0257F85F2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71019" y="2827061"/>
              <a:ext cx="269769" cy="199904"/>
            </a:xfrm>
            <a:prstGeom prst="rect">
              <a:avLst/>
            </a:prstGeom>
          </p:spPr>
        </p:pic>
        <p:pic>
          <p:nvPicPr>
            <p:cNvPr id="501" name="Picture 500">
              <a:extLst>
                <a:ext uri="{FF2B5EF4-FFF2-40B4-BE49-F238E27FC236}">
                  <a16:creationId xmlns:a16="http://schemas.microsoft.com/office/drawing/2014/main" id="{08847DEE-CA9A-974A-B168-7818A9BE0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51761" y="3101006"/>
              <a:ext cx="269769" cy="199904"/>
            </a:xfrm>
            <a:prstGeom prst="rect">
              <a:avLst/>
            </a:prstGeom>
          </p:spPr>
        </p:pic>
        <p:pic>
          <p:nvPicPr>
            <p:cNvPr id="502" name="Picture 501">
              <a:extLst>
                <a:ext uri="{FF2B5EF4-FFF2-40B4-BE49-F238E27FC236}">
                  <a16:creationId xmlns:a16="http://schemas.microsoft.com/office/drawing/2014/main" id="{C8149B4F-9BDD-C441-9D47-B301A235A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938105" y="3001054"/>
              <a:ext cx="269769" cy="199904"/>
            </a:xfrm>
            <a:prstGeom prst="rect">
              <a:avLst/>
            </a:prstGeom>
          </p:spPr>
        </p:pic>
        <p:pic>
          <p:nvPicPr>
            <p:cNvPr id="503" name="Picture 502">
              <a:extLst>
                <a:ext uri="{FF2B5EF4-FFF2-40B4-BE49-F238E27FC236}">
                  <a16:creationId xmlns:a16="http://schemas.microsoft.com/office/drawing/2014/main" id="{CCF2C6AF-AC0C-0D4B-8060-D683F18CC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803220" y="1879115"/>
              <a:ext cx="269769" cy="199904"/>
            </a:xfrm>
            <a:prstGeom prst="rect">
              <a:avLst/>
            </a:prstGeom>
          </p:spPr>
        </p:pic>
        <p:pic>
          <p:nvPicPr>
            <p:cNvPr id="504" name="Picture 503">
              <a:extLst>
                <a:ext uri="{FF2B5EF4-FFF2-40B4-BE49-F238E27FC236}">
                  <a16:creationId xmlns:a16="http://schemas.microsoft.com/office/drawing/2014/main" id="{6E00344C-01D6-1E41-BDED-698E3131D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07874" y="2245374"/>
              <a:ext cx="269769" cy="199904"/>
            </a:xfrm>
            <a:prstGeom prst="rect">
              <a:avLst/>
            </a:prstGeom>
          </p:spPr>
        </p:pic>
        <p:pic>
          <p:nvPicPr>
            <p:cNvPr id="505" name="Picture 504">
              <a:extLst>
                <a:ext uri="{FF2B5EF4-FFF2-40B4-BE49-F238E27FC236}">
                  <a16:creationId xmlns:a16="http://schemas.microsoft.com/office/drawing/2014/main" id="{3776392C-88B6-DD4B-8688-3C09A1FA5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04147" y="1423623"/>
              <a:ext cx="269769" cy="199904"/>
            </a:xfrm>
            <a:prstGeom prst="rect">
              <a:avLst/>
            </a:prstGeom>
          </p:spPr>
        </p:pic>
        <p:pic>
          <p:nvPicPr>
            <p:cNvPr id="506" name="Picture 505">
              <a:extLst>
                <a:ext uri="{FF2B5EF4-FFF2-40B4-BE49-F238E27FC236}">
                  <a16:creationId xmlns:a16="http://schemas.microsoft.com/office/drawing/2014/main" id="{B420E143-4FB6-1E43-96D2-6CF8EB08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05502" y="5194953"/>
              <a:ext cx="269769" cy="199904"/>
            </a:xfrm>
            <a:prstGeom prst="rect">
              <a:avLst/>
            </a:prstGeom>
          </p:spPr>
        </p:pic>
        <p:pic>
          <p:nvPicPr>
            <p:cNvPr id="507" name="Picture 506">
              <a:extLst>
                <a:ext uri="{FF2B5EF4-FFF2-40B4-BE49-F238E27FC236}">
                  <a16:creationId xmlns:a16="http://schemas.microsoft.com/office/drawing/2014/main" id="{7431BE8C-C2EA-6D43-8DA2-53B0FC88E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71832" y="5827215"/>
              <a:ext cx="269769" cy="199904"/>
            </a:xfrm>
            <a:prstGeom prst="rect">
              <a:avLst/>
            </a:prstGeom>
          </p:spPr>
        </p:pic>
        <p:pic>
          <p:nvPicPr>
            <p:cNvPr id="508" name="Picture 507">
              <a:extLst>
                <a:ext uri="{FF2B5EF4-FFF2-40B4-BE49-F238E27FC236}">
                  <a16:creationId xmlns:a16="http://schemas.microsoft.com/office/drawing/2014/main" id="{644BA97B-672E-294B-A654-166BBFB82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57550" y="6088874"/>
              <a:ext cx="269769" cy="199904"/>
            </a:xfrm>
            <a:prstGeom prst="rect">
              <a:avLst/>
            </a:prstGeom>
          </p:spPr>
        </p:pic>
        <p:pic>
          <p:nvPicPr>
            <p:cNvPr id="509" name="Picture 508">
              <a:extLst>
                <a:ext uri="{FF2B5EF4-FFF2-40B4-BE49-F238E27FC236}">
                  <a16:creationId xmlns:a16="http://schemas.microsoft.com/office/drawing/2014/main" id="{D6B7F541-2519-3F48-B0B3-5FE75E533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62145" y="6131644"/>
              <a:ext cx="269769" cy="199904"/>
            </a:xfrm>
            <a:prstGeom prst="rect">
              <a:avLst/>
            </a:prstGeom>
          </p:spPr>
        </p:pic>
        <p:pic>
          <p:nvPicPr>
            <p:cNvPr id="510" name="Picture 509">
              <a:extLst>
                <a:ext uri="{FF2B5EF4-FFF2-40B4-BE49-F238E27FC236}">
                  <a16:creationId xmlns:a16="http://schemas.microsoft.com/office/drawing/2014/main" id="{20DDBA10-06D0-224E-AAC6-992E703B2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47814" y="6131644"/>
              <a:ext cx="269769" cy="199904"/>
            </a:xfrm>
            <a:prstGeom prst="rect">
              <a:avLst/>
            </a:prstGeom>
          </p:spPr>
        </p:pic>
        <p:pic>
          <p:nvPicPr>
            <p:cNvPr id="511" name="Picture 510">
              <a:extLst>
                <a:ext uri="{FF2B5EF4-FFF2-40B4-BE49-F238E27FC236}">
                  <a16:creationId xmlns:a16="http://schemas.microsoft.com/office/drawing/2014/main" id="{21F0FAEA-34A1-8C47-9861-3B8F18422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22196" y="5419697"/>
              <a:ext cx="269769" cy="199904"/>
            </a:xfrm>
            <a:prstGeom prst="rect">
              <a:avLst/>
            </a:prstGeom>
          </p:spPr>
        </p:pic>
        <p:pic>
          <p:nvPicPr>
            <p:cNvPr id="512" name="Picture 511">
              <a:extLst>
                <a:ext uri="{FF2B5EF4-FFF2-40B4-BE49-F238E27FC236}">
                  <a16:creationId xmlns:a16="http://schemas.microsoft.com/office/drawing/2014/main" id="{CEF13E78-C280-B64F-90BD-0D931BB8C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98596" y="4632258"/>
              <a:ext cx="269769" cy="199904"/>
            </a:xfrm>
            <a:prstGeom prst="rect">
              <a:avLst/>
            </a:prstGeom>
          </p:spPr>
        </p:pic>
        <p:pic>
          <p:nvPicPr>
            <p:cNvPr id="513" name="Picture 512">
              <a:extLst>
                <a:ext uri="{FF2B5EF4-FFF2-40B4-BE49-F238E27FC236}">
                  <a16:creationId xmlns:a16="http://schemas.microsoft.com/office/drawing/2014/main" id="{B922C56E-EF38-C841-B95C-8ED8AF8AA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06716" y="5576272"/>
              <a:ext cx="269769" cy="199904"/>
            </a:xfrm>
            <a:prstGeom prst="rect">
              <a:avLst/>
            </a:prstGeom>
          </p:spPr>
        </p:pic>
        <p:pic>
          <p:nvPicPr>
            <p:cNvPr id="577" name="Picture 576">
              <a:extLst>
                <a:ext uri="{FF2B5EF4-FFF2-40B4-BE49-F238E27FC236}">
                  <a16:creationId xmlns:a16="http://schemas.microsoft.com/office/drawing/2014/main" id="{05D2E27C-78F7-3644-87ED-0AE555297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56652" y="3759801"/>
              <a:ext cx="269769" cy="199904"/>
            </a:xfrm>
            <a:prstGeom prst="rect">
              <a:avLst/>
            </a:prstGeom>
          </p:spPr>
        </p:pic>
        <p:pic>
          <p:nvPicPr>
            <p:cNvPr id="578" name="Picture 577">
              <a:extLst>
                <a:ext uri="{FF2B5EF4-FFF2-40B4-BE49-F238E27FC236}">
                  <a16:creationId xmlns:a16="http://schemas.microsoft.com/office/drawing/2014/main" id="{3E63D756-DEFC-8A48-8ACB-47743C557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80142" y="3402808"/>
              <a:ext cx="269769" cy="199904"/>
            </a:xfrm>
            <a:prstGeom prst="rect">
              <a:avLst/>
            </a:prstGeom>
          </p:spPr>
        </p:pic>
        <p:pic>
          <p:nvPicPr>
            <p:cNvPr id="579" name="Picture 578">
              <a:extLst>
                <a:ext uri="{FF2B5EF4-FFF2-40B4-BE49-F238E27FC236}">
                  <a16:creationId xmlns:a16="http://schemas.microsoft.com/office/drawing/2014/main" id="{93D45394-B43C-D541-8531-9413E2283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50878" y="3104073"/>
              <a:ext cx="269769" cy="199904"/>
            </a:xfrm>
            <a:prstGeom prst="rect">
              <a:avLst/>
            </a:prstGeom>
          </p:spPr>
        </p:pic>
        <p:pic>
          <p:nvPicPr>
            <p:cNvPr id="580" name="Picture 579">
              <a:extLst>
                <a:ext uri="{FF2B5EF4-FFF2-40B4-BE49-F238E27FC236}">
                  <a16:creationId xmlns:a16="http://schemas.microsoft.com/office/drawing/2014/main" id="{BED7BEEF-4F2D-8643-8599-0811D7C50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59184" y="3402808"/>
              <a:ext cx="269769" cy="199904"/>
            </a:xfrm>
            <a:prstGeom prst="rect">
              <a:avLst/>
            </a:prstGeom>
          </p:spPr>
        </p:pic>
        <p:pic>
          <p:nvPicPr>
            <p:cNvPr id="581" name="Picture 580">
              <a:extLst>
                <a:ext uri="{FF2B5EF4-FFF2-40B4-BE49-F238E27FC236}">
                  <a16:creationId xmlns:a16="http://schemas.microsoft.com/office/drawing/2014/main" id="{7177969F-BFF5-0E45-B020-3B21A9EAB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95710" y="4219290"/>
              <a:ext cx="269769" cy="199904"/>
            </a:xfrm>
            <a:prstGeom prst="rect">
              <a:avLst/>
            </a:prstGeom>
          </p:spPr>
        </p:pic>
        <p:pic>
          <p:nvPicPr>
            <p:cNvPr id="582" name="Picture 581">
              <a:extLst>
                <a:ext uri="{FF2B5EF4-FFF2-40B4-BE49-F238E27FC236}">
                  <a16:creationId xmlns:a16="http://schemas.microsoft.com/office/drawing/2014/main" id="{31C30E8F-605E-7E4E-B2EF-ABDE9807C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50878" y="5654603"/>
              <a:ext cx="269769" cy="199904"/>
            </a:xfrm>
            <a:prstGeom prst="rect">
              <a:avLst/>
            </a:prstGeom>
          </p:spPr>
        </p:pic>
        <p:pic>
          <p:nvPicPr>
            <p:cNvPr id="583" name="Picture 582">
              <a:extLst>
                <a:ext uri="{FF2B5EF4-FFF2-40B4-BE49-F238E27FC236}">
                  <a16:creationId xmlns:a16="http://schemas.microsoft.com/office/drawing/2014/main" id="{89AC6DE7-938E-C948-9EF2-F570AC52B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96000" y="6199873"/>
              <a:ext cx="269769" cy="199904"/>
            </a:xfrm>
            <a:prstGeom prst="rect">
              <a:avLst/>
            </a:prstGeom>
          </p:spPr>
        </p:pic>
        <p:pic>
          <p:nvPicPr>
            <p:cNvPr id="584" name="Picture 583">
              <a:extLst>
                <a:ext uri="{FF2B5EF4-FFF2-40B4-BE49-F238E27FC236}">
                  <a16:creationId xmlns:a16="http://schemas.microsoft.com/office/drawing/2014/main" id="{55616C44-6FEB-DA46-93E8-6BE9D308A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43212" y="5981024"/>
              <a:ext cx="269769" cy="199904"/>
            </a:xfrm>
            <a:prstGeom prst="rect">
              <a:avLst/>
            </a:prstGeom>
          </p:spPr>
        </p:pic>
        <p:pic>
          <p:nvPicPr>
            <p:cNvPr id="585" name="Picture 584">
              <a:extLst>
                <a:ext uri="{FF2B5EF4-FFF2-40B4-BE49-F238E27FC236}">
                  <a16:creationId xmlns:a16="http://schemas.microsoft.com/office/drawing/2014/main" id="{608AD5DA-6EDC-BC45-83DE-1E2A32FBF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88521" y="3735448"/>
              <a:ext cx="269769" cy="199904"/>
            </a:xfrm>
            <a:prstGeom prst="rect">
              <a:avLst/>
            </a:prstGeom>
          </p:spPr>
        </p:pic>
        <p:pic>
          <p:nvPicPr>
            <p:cNvPr id="586" name="Picture 585">
              <a:extLst>
                <a:ext uri="{FF2B5EF4-FFF2-40B4-BE49-F238E27FC236}">
                  <a16:creationId xmlns:a16="http://schemas.microsoft.com/office/drawing/2014/main" id="{0C8C1F00-18FA-B34D-A3A3-0AB346845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08234" y="5414510"/>
              <a:ext cx="269769" cy="199904"/>
            </a:xfrm>
            <a:prstGeom prst="rect">
              <a:avLst/>
            </a:prstGeom>
          </p:spPr>
        </p:pic>
        <p:pic>
          <p:nvPicPr>
            <p:cNvPr id="587" name="Picture 586">
              <a:extLst>
                <a:ext uri="{FF2B5EF4-FFF2-40B4-BE49-F238E27FC236}">
                  <a16:creationId xmlns:a16="http://schemas.microsoft.com/office/drawing/2014/main" id="{A823EFE1-F3E6-5C42-BE0D-C63E4C896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06317" y="5208255"/>
              <a:ext cx="269769" cy="199904"/>
            </a:xfrm>
            <a:prstGeom prst="rect">
              <a:avLst/>
            </a:prstGeom>
          </p:spPr>
        </p:pic>
        <p:pic>
          <p:nvPicPr>
            <p:cNvPr id="588" name="Picture 587">
              <a:extLst>
                <a:ext uri="{FF2B5EF4-FFF2-40B4-BE49-F238E27FC236}">
                  <a16:creationId xmlns:a16="http://schemas.microsoft.com/office/drawing/2014/main" id="{D761B0A7-4C35-1248-B7AC-07BAEBA1A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54214" y="3202904"/>
              <a:ext cx="269769" cy="199904"/>
            </a:xfrm>
            <a:prstGeom prst="rect">
              <a:avLst/>
            </a:prstGeom>
          </p:spPr>
        </p:pic>
        <p:pic>
          <p:nvPicPr>
            <p:cNvPr id="589" name="Picture 588">
              <a:extLst>
                <a:ext uri="{FF2B5EF4-FFF2-40B4-BE49-F238E27FC236}">
                  <a16:creationId xmlns:a16="http://schemas.microsoft.com/office/drawing/2014/main" id="{2BB97F2F-16D8-AA4A-8620-769B1093B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36548" y="2081988"/>
              <a:ext cx="269769" cy="199904"/>
            </a:xfrm>
            <a:prstGeom prst="rect">
              <a:avLst/>
            </a:prstGeom>
          </p:spPr>
        </p:pic>
        <p:pic>
          <p:nvPicPr>
            <p:cNvPr id="590" name="Picture 589">
              <a:extLst>
                <a:ext uri="{FF2B5EF4-FFF2-40B4-BE49-F238E27FC236}">
                  <a16:creationId xmlns:a16="http://schemas.microsoft.com/office/drawing/2014/main" id="{F77FC939-A0B9-B042-82F3-1EDA69CA4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727216" y="5223970"/>
              <a:ext cx="269769" cy="199904"/>
            </a:xfrm>
            <a:prstGeom prst="rect">
              <a:avLst/>
            </a:prstGeom>
          </p:spPr>
        </p:pic>
        <p:pic>
          <p:nvPicPr>
            <p:cNvPr id="591" name="Picture 590">
              <a:extLst>
                <a:ext uri="{FF2B5EF4-FFF2-40B4-BE49-F238E27FC236}">
                  <a16:creationId xmlns:a16="http://schemas.microsoft.com/office/drawing/2014/main" id="{5C7DE1A4-8CC9-8A45-B0EC-B74219769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89415" y="6074405"/>
              <a:ext cx="269769" cy="199904"/>
            </a:xfrm>
            <a:prstGeom prst="rect">
              <a:avLst/>
            </a:prstGeom>
          </p:spPr>
        </p:pic>
        <p:pic>
          <p:nvPicPr>
            <p:cNvPr id="592" name="Picture 591">
              <a:extLst>
                <a:ext uri="{FF2B5EF4-FFF2-40B4-BE49-F238E27FC236}">
                  <a16:creationId xmlns:a16="http://schemas.microsoft.com/office/drawing/2014/main" id="{96C8BA01-1723-7A45-A40B-3BE34EF56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61117" y="6003243"/>
              <a:ext cx="269769" cy="199904"/>
            </a:xfrm>
            <a:prstGeom prst="rect">
              <a:avLst/>
            </a:prstGeom>
          </p:spPr>
        </p:pic>
        <p:pic>
          <p:nvPicPr>
            <p:cNvPr id="593" name="Picture 592">
              <a:extLst>
                <a:ext uri="{FF2B5EF4-FFF2-40B4-BE49-F238E27FC236}">
                  <a16:creationId xmlns:a16="http://schemas.microsoft.com/office/drawing/2014/main" id="{CBE4F444-1872-994E-B1F8-47E0EEB42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41110" y="3302856"/>
              <a:ext cx="269769" cy="199904"/>
            </a:xfrm>
            <a:prstGeom prst="rect">
              <a:avLst/>
            </a:prstGeom>
          </p:spPr>
        </p:pic>
        <p:pic>
          <p:nvPicPr>
            <p:cNvPr id="594" name="Picture 593">
              <a:extLst>
                <a:ext uri="{FF2B5EF4-FFF2-40B4-BE49-F238E27FC236}">
                  <a16:creationId xmlns:a16="http://schemas.microsoft.com/office/drawing/2014/main" id="{3A439974-1920-BF46-BBCD-680333E5B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88077" y="5454699"/>
              <a:ext cx="269769" cy="199904"/>
            </a:xfrm>
            <a:prstGeom prst="rect">
              <a:avLst/>
            </a:prstGeom>
          </p:spPr>
        </p:pic>
        <p:pic>
          <p:nvPicPr>
            <p:cNvPr id="595" name="Picture 594">
              <a:extLst>
                <a:ext uri="{FF2B5EF4-FFF2-40B4-BE49-F238E27FC236}">
                  <a16:creationId xmlns:a16="http://schemas.microsoft.com/office/drawing/2014/main" id="{4450DC2D-C50A-0340-9876-492480355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79820" y="3329048"/>
              <a:ext cx="269769" cy="199904"/>
            </a:xfrm>
            <a:prstGeom prst="rect">
              <a:avLst/>
            </a:prstGeom>
          </p:spPr>
        </p:pic>
        <p:pic>
          <p:nvPicPr>
            <p:cNvPr id="596" name="Picture 595">
              <a:extLst>
                <a:ext uri="{FF2B5EF4-FFF2-40B4-BE49-F238E27FC236}">
                  <a16:creationId xmlns:a16="http://schemas.microsoft.com/office/drawing/2014/main" id="{B3FB69CD-0669-F547-8F01-968D4E37B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862100" y="2166225"/>
              <a:ext cx="269769" cy="199904"/>
            </a:xfrm>
            <a:prstGeom prst="rect">
              <a:avLst/>
            </a:prstGeom>
          </p:spPr>
        </p:pic>
        <p:pic>
          <p:nvPicPr>
            <p:cNvPr id="597" name="Picture 596">
              <a:extLst>
                <a:ext uri="{FF2B5EF4-FFF2-40B4-BE49-F238E27FC236}">
                  <a16:creationId xmlns:a16="http://schemas.microsoft.com/office/drawing/2014/main" id="{86C81E44-D1AF-E34B-825B-B984378AB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71775" y="2806981"/>
              <a:ext cx="269769" cy="199904"/>
            </a:xfrm>
            <a:prstGeom prst="rect">
              <a:avLst/>
            </a:prstGeom>
          </p:spPr>
        </p:pic>
        <p:pic>
          <p:nvPicPr>
            <p:cNvPr id="598" name="Picture 597">
              <a:extLst>
                <a:ext uri="{FF2B5EF4-FFF2-40B4-BE49-F238E27FC236}">
                  <a16:creationId xmlns:a16="http://schemas.microsoft.com/office/drawing/2014/main" id="{662D3AE2-A40D-444E-B51E-B28713097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32577" y="6412070"/>
              <a:ext cx="269769" cy="199904"/>
            </a:xfrm>
            <a:prstGeom prst="rect">
              <a:avLst/>
            </a:prstGeom>
          </p:spPr>
        </p:pic>
        <p:pic>
          <p:nvPicPr>
            <p:cNvPr id="599" name="Picture 598">
              <a:extLst>
                <a:ext uri="{FF2B5EF4-FFF2-40B4-BE49-F238E27FC236}">
                  <a16:creationId xmlns:a16="http://schemas.microsoft.com/office/drawing/2014/main" id="{3E8DDD85-EE71-7A46-B97D-A3DDECBDF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98022" y="4943738"/>
              <a:ext cx="269769" cy="199904"/>
            </a:xfrm>
            <a:prstGeom prst="rect">
              <a:avLst/>
            </a:prstGeom>
          </p:spPr>
        </p:pic>
        <p:pic>
          <p:nvPicPr>
            <p:cNvPr id="600" name="Picture 599">
              <a:extLst>
                <a:ext uri="{FF2B5EF4-FFF2-40B4-BE49-F238E27FC236}">
                  <a16:creationId xmlns:a16="http://schemas.microsoft.com/office/drawing/2014/main" id="{37C9F0F1-6160-204F-9557-911294784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53636" y="4018529"/>
              <a:ext cx="269769" cy="199904"/>
            </a:xfrm>
            <a:prstGeom prst="rect">
              <a:avLst/>
            </a:prstGeom>
          </p:spPr>
        </p:pic>
        <p:pic>
          <p:nvPicPr>
            <p:cNvPr id="601" name="Picture 600">
              <a:extLst>
                <a:ext uri="{FF2B5EF4-FFF2-40B4-BE49-F238E27FC236}">
                  <a16:creationId xmlns:a16="http://schemas.microsoft.com/office/drawing/2014/main" id="{B21133FA-6DCD-9F47-86F5-AA2C38DED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48452" y="3484004"/>
              <a:ext cx="269769" cy="199904"/>
            </a:xfrm>
            <a:prstGeom prst="rect">
              <a:avLst/>
            </a:prstGeom>
          </p:spPr>
        </p:pic>
        <p:pic>
          <p:nvPicPr>
            <p:cNvPr id="602" name="Picture 601">
              <a:extLst>
                <a:ext uri="{FF2B5EF4-FFF2-40B4-BE49-F238E27FC236}">
                  <a16:creationId xmlns:a16="http://schemas.microsoft.com/office/drawing/2014/main" id="{D02280B5-AF87-504C-9C45-CF254E748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84398" y="2867958"/>
              <a:ext cx="269769" cy="199904"/>
            </a:xfrm>
            <a:prstGeom prst="rect">
              <a:avLst/>
            </a:prstGeom>
          </p:spPr>
        </p:pic>
        <p:pic>
          <p:nvPicPr>
            <p:cNvPr id="603" name="Picture 602">
              <a:extLst>
                <a:ext uri="{FF2B5EF4-FFF2-40B4-BE49-F238E27FC236}">
                  <a16:creationId xmlns:a16="http://schemas.microsoft.com/office/drawing/2014/main" id="{5132DF24-20B6-D146-B426-7DFF36ACA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13295" y="2301795"/>
              <a:ext cx="269769" cy="199904"/>
            </a:xfrm>
            <a:prstGeom prst="rect">
              <a:avLst/>
            </a:prstGeom>
          </p:spPr>
        </p:pic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E2AA7436-422D-C044-AC09-8A924AAA2E5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763" t="11223" r="11900" b="12173"/>
          <a:stretch/>
        </p:blipFill>
        <p:spPr>
          <a:xfrm>
            <a:off x="2983856" y="-163604"/>
            <a:ext cx="7234282" cy="71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51201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7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558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52">
            <a:hlinkClick r:id="" action="ppaction://media"/>
            <a:extLst>
              <a:ext uri="{FF2B5EF4-FFF2-40B4-BE49-F238E27FC236}">
                <a16:creationId xmlns:a16="http://schemas.microsoft.com/office/drawing/2014/main" id="{92976568-90BC-A040-A25E-2CBD83DBE1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50" y="7938"/>
            <a:ext cx="812800" cy="812800"/>
          </a:xfrm>
          <a:prstGeom prst="rect">
            <a:avLst/>
          </a:prstGeom>
        </p:spPr>
      </p:pic>
      <p:pic>
        <p:nvPicPr>
          <p:cNvPr id="4" name="254 Or 253">
            <a:hlinkClick r:id="" action="ppaction://media"/>
            <a:extLst>
              <a:ext uri="{FF2B5EF4-FFF2-40B4-BE49-F238E27FC236}">
                <a16:creationId xmlns:a16="http://schemas.microsoft.com/office/drawing/2014/main" id="{E89298EC-D388-314B-95B8-6298E75195F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" y="7938"/>
            <a:ext cx="812800" cy="812800"/>
          </a:xfrm>
          <a:prstGeom prst="rect">
            <a:avLst/>
          </a:prstGeom>
        </p:spPr>
      </p:pic>
      <p:pic>
        <p:nvPicPr>
          <p:cNvPr id="5" name="Look 1">
            <a:hlinkClick r:id="" action="ppaction://media"/>
            <a:extLst>
              <a:ext uri="{FF2B5EF4-FFF2-40B4-BE49-F238E27FC236}">
                <a16:creationId xmlns:a16="http://schemas.microsoft.com/office/drawing/2014/main" id="{336B8661-A848-CA4A-8DC1-CA1E9B490E4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" y="9525"/>
            <a:ext cx="812800" cy="812800"/>
          </a:xfrm>
          <a:prstGeom prst="rect">
            <a:avLst/>
          </a:prstGeom>
        </p:spPr>
      </p:pic>
      <p:pic>
        <p:nvPicPr>
          <p:cNvPr id="10" name="Look 1">
            <a:hlinkClick r:id="" action="ppaction://media"/>
            <a:extLst>
              <a:ext uri="{FF2B5EF4-FFF2-40B4-BE49-F238E27FC236}">
                <a16:creationId xmlns:a16="http://schemas.microsoft.com/office/drawing/2014/main" id="{1F788A64-2F31-A040-A34C-0336817FD85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38" y="9525"/>
            <a:ext cx="812800" cy="812800"/>
          </a:xfrm>
          <a:prstGeom prst="rect">
            <a:avLst/>
          </a:prstGeom>
        </p:spPr>
      </p:pic>
      <p:pic>
        <p:nvPicPr>
          <p:cNvPr id="88" name="Shape 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5300000">
            <a:off x="1275677" y="4560141"/>
            <a:ext cx="1212750" cy="96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2073003">
            <a:off x="1924340" y="5233161"/>
            <a:ext cx="2280578" cy="19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3500000">
            <a:off x="-290335" y="4771851"/>
            <a:ext cx="2470120" cy="26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15914852">
            <a:off x="656090" y="5024867"/>
            <a:ext cx="1307037" cy="12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1076713">
            <a:off x="-799971" y="3698639"/>
            <a:ext cx="1858304" cy="142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83FC7D-1D18-D04D-90E5-6E516280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90131" y="2763056"/>
            <a:ext cx="1365334" cy="10046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7DD9937-84DA-4D49-B47B-C286A54164DD}"/>
              </a:ext>
            </a:extLst>
          </p:cNvPr>
          <p:cNvGrpSpPr/>
          <p:nvPr/>
        </p:nvGrpSpPr>
        <p:grpSpPr>
          <a:xfrm>
            <a:off x="3598022" y="290480"/>
            <a:ext cx="5355705" cy="6277040"/>
            <a:chOff x="3093647" y="291324"/>
            <a:chExt cx="5355705" cy="6277040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4DFA50C7-47AB-754E-AAC6-907E5BCB0E68}"/>
                </a:ext>
              </a:extLst>
            </p:cNvPr>
            <p:cNvGrpSpPr/>
            <p:nvPr/>
          </p:nvGrpSpPr>
          <p:grpSpPr>
            <a:xfrm>
              <a:off x="3351548" y="719568"/>
              <a:ext cx="3615058" cy="3441271"/>
              <a:chOff x="3306832" y="994118"/>
              <a:chExt cx="5610691" cy="5303692"/>
            </a:xfrm>
          </p:grpSpPr>
          <p:pic>
            <p:nvPicPr>
              <p:cNvPr id="514" name="Picture 513">
                <a:extLst>
                  <a:ext uri="{FF2B5EF4-FFF2-40B4-BE49-F238E27FC236}">
                    <a16:creationId xmlns:a16="http://schemas.microsoft.com/office/drawing/2014/main" id="{5EAED5B1-CD8F-004A-AD4F-0EB5F099F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98679" y="1329152"/>
                <a:ext cx="662562" cy="487546"/>
              </a:xfrm>
              <a:prstGeom prst="rect">
                <a:avLst/>
              </a:prstGeom>
            </p:spPr>
          </p:pic>
          <p:pic>
            <p:nvPicPr>
              <p:cNvPr id="515" name="Picture 514">
                <a:extLst>
                  <a:ext uri="{FF2B5EF4-FFF2-40B4-BE49-F238E27FC236}">
                    <a16:creationId xmlns:a16="http://schemas.microsoft.com/office/drawing/2014/main" id="{E1B7909A-65B4-F642-A274-D7F1183B8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45856" y="2232003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16" name="Picture 515">
                <a:extLst>
                  <a:ext uri="{FF2B5EF4-FFF2-40B4-BE49-F238E27FC236}">
                    <a16:creationId xmlns:a16="http://schemas.microsoft.com/office/drawing/2014/main" id="{5BD42615-A8F7-EF47-B1B6-16101BDA3C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57481" y="2843507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17" name="Picture 516">
                <a:extLst>
                  <a:ext uri="{FF2B5EF4-FFF2-40B4-BE49-F238E27FC236}">
                    <a16:creationId xmlns:a16="http://schemas.microsoft.com/office/drawing/2014/main" id="{3E99B3A5-3B78-2449-903F-23E53231AB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14344" y="1696969"/>
                <a:ext cx="662562" cy="487546"/>
              </a:xfrm>
              <a:prstGeom prst="rect">
                <a:avLst/>
              </a:prstGeom>
            </p:spPr>
          </p:pic>
          <p:pic>
            <p:nvPicPr>
              <p:cNvPr id="518" name="Picture 517">
                <a:extLst>
                  <a:ext uri="{FF2B5EF4-FFF2-40B4-BE49-F238E27FC236}">
                    <a16:creationId xmlns:a16="http://schemas.microsoft.com/office/drawing/2014/main" id="{0C642830-E96E-2946-9147-BB79EAF71D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61521" y="2599820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19" name="Picture 518">
                <a:extLst>
                  <a:ext uri="{FF2B5EF4-FFF2-40B4-BE49-F238E27FC236}">
                    <a16:creationId xmlns:a16="http://schemas.microsoft.com/office/drawing/2014/main" id="{4B74AC21-3549-0140-B9FA-BCFF205B6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3146" y="3211324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20" name="Picture 519">
                <a:extLst>
                  <a:ext uri="{FF2B5EF4-FFF2-40B4-BE49-F238E27FC236}">
                    <a16:creationId xmlns:a16="http://schemas.microsoft.com/office/drawing/2014/main" id="{28696402-1723-C44F-8793-5422FC180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96955" y="1267656"/>
                <a:ext cx="662562" cy="487546"/>
              </a:xfrm>
              <a:prstGeom prst="rect">
                <a:avLst/>
              </a:prstGeom>
            </p:spPr>
          </p:pic>
          <p:pic>
            <p:nvPicPr>
              <p:cNvPr id="521" name="Picture 520">
                <a:extLst>
                  <a:ext uri="{FF2B5EF4-FFF2-40B4-BE49-F238E27FC236}">
                    <a16:creationId xmlns:a16="http://schemas.microsoft.com/office/drawing/2014/main" id="{C9BE035D-49F6-364E-86A8-4B55925C6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44132" y="2170507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22" name="Picture 521">
                <a:extLst>
                  <a:ext uri="{FF2B5EF4-FFF2-40B4-BE49-F238E27FC236}">
                    <a16:creationId xmlns:a16="http://schemas.microsoft.com/office/drawing/2014/main" id="{F03E9302-053E-7E40-97DC-EB14379D70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55757" y="2782011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23" name="Picture 522">
                <a:extLst>
                  <a:ext uri="{FF2B5EF4-FFF2-40B4-BE49-F238E27FC236}">
                    <a16:creationId xmlns:a16="http://schemas.microsoft.com/office/drawing/2014/main" id="{2661CFA2-A666-8A42-BA61-EF731798EA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47783" y="3394087"/>
                <a:ext cx="662562" cy="487546"/>
              </a:xfrm>
              <a:prstGeom prst="rect">
                <a:avLst/>
              </a:prstGeom>
            </p:spPr>
          </p:pic>
          <p:pic>
            <p:nvPicPr>
              <p:cNvPr id="524" name="Picture 523">
                <a:extLst>
                  <a:ext uri="{FF2B5EF4-FFF2-40B4-BE49-F238E27FC236}">
                    <a16:creationId xmlns:a16="http://schemas.microsoft.com/office/drawing/2014/main" id="{06BE7361-9421-0C41-8B33-57B35EA72D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94960" y="4296938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25" name="Picture 524">
                <a:extLst>
                  <a:ext uri="{FF2B5EF4-FFF2-40B4-BE49-F238E27FC236}">
                    <a16:creationId xmlns:a16="http://schemas.microsoft.com/office/drawing/2014/main" id="{35A2AAB3-CB36-1E49-ACE7-0D17714D67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06585" y="4908442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26" name="Picture 525">
                <a:extLst>
                  <a:ext uri="{FF2B5EF4-FFF2-40B4-BE49-F238E27FC236}">
                    <a16:creationId xmlns:a16="http://schemas.microsoft.com/office/drawing/2014/main" id="{A5B4E91C-7B34-4046-988B-2C8E27E193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99034" y="3634447"/>
                <a:ext cx="662562" cy="487546"/>
              </a:xfrm>
              <a:prstGeom prst="rect">
                <a:avLst/>
              </a:prstGeom>
            </p:spPr>
          </p:pic>
          <p:pic>
            <p:nvPicPr>
              <p:cNvPr id="527" name="Picture 526">
                <a:extLst>
                  <a:ext uri="{FF2B5EF4-FFF2-40B4-BE49-F238E27FC236}">
                    <a16:creationId xmlns:a16="http://schemas.microsoft.com/office/drawing/2014/main" id="{8D5C0B85-97C5-494C-8654-3A84E6DDC5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46211" y="4537298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28" name="Picture 527">
                <a:extLst>
                  <a:ext uri="{FF2B5EF4-FFF2-40B4-BE49-F238E27FC236}">
                    <a16:creationId xmlns:a16="http://schemas.microsoft.com/office/drawing/2014/main" id="{C9025DCA-9837-554C-89D8-904FF22150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57836" y="5148802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30" name="Picture 529">
                <a:extLst>
                  <a:ext uri="{FF2B5EF4-FFF2-40B4-BE49-F238E27FC236}">
                    <a16:creationId xmlns:a16="http://schemas.microsoft.com/office/drawing/2014/main" id="{E069B014-0BA4-3042-A91D-7DA3478DB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34900" y="4459806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31" name="Picture 530">
                <a:extLst>
                  <a:ext uri="{FF2B5EF4-FFF2-40B4-BE49-F238E27FC236}">
                    <a16:creationId xmlns:a16="http://schemas.microsoft.com/office/drawing/2014/main" id="{961CE1A7-A40E-A54F-BF1B-3D98F90E3D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46525" y="5071310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32" name="Picture 531">
                <a:extLst>
                  <a:ext uri="{FF2B5EF4-FFF2-40B4-BE49-F238E27FC236}">
                    <a16:creationId xmlns:a16="http://schemas.microsoft.com/office/drawing/2014/main" id="{2D1594F1-F545-2948-9DB2-3C2B5AAED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44218" y="2914292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34" name="Picture 533">
                <a:extLst>
                  <a:ext uri="{FF2B5EF4-FFF2-40B4-BE49-F238E27FC236}">
                    <a16:creationId xmlns:a16="http://schemas.microsoft.com/office/drawing/2014/main" id="{C5373296-796D-8843-BD9B-D30489D8B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58710" y="214478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35" name="Picture 534">
                <a:extLst>
                  <a:ext uri="{FF2B5EF4-FFF2-40B4-BE49-F238E27FC236}">
                    <a16:creationId xmlns:a16="http://schemas.microsoft.com/office/drawing/2014/main" id="{3BE61C48-E26B-B44D-9AB3-4431F9F927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21949" y="1876039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36" name="Picture 535">
                <a:extLst>
                  <a:ext uri="{FF2B5EF4-FFF2-40B4-BE49-F238E27FC236}">
                    <a16:creationId xmlns:a16="http://schemas.microsoft.com/office/drawing/2014/main" id="{FF05E1D3-A3B9-7146-ABA9-966926B5B6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42903" y="263823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37" name="Picture 536">
                <a:extLst>
                  <a:ext uri="{FF2B5EF4-FFF2-40B4-BE49-F238E27FC236}">
                    <a16:creationId xmlns:a16="http://schemas.microsoft.com/office/drawing/2014/main" id="{D778A587-9400-414A-913F-A7A07BDE75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26755" y="259987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38" name="Picture 537">
                <a:extLst>
                  <a:ext uri="{FF2B5EF4-FFF2-40B4-BE49-F238E27FC236}">
                    <a16:creationId xmlns:a16="http://schemas.microsoft.com/office/drawing/2014/main" id="{8788783C-AC27-B941-8CD2-C67E52DEF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73730" y="4525244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39" name="Picture 538">
                <a:extLst>
                  <a:ext uri="{FF2B5EF4-FFF2-40B4-BE49-F238E27FC236}">
                    <a16:creationId xmlns:a16="http://schemas.microsoft.com/office/drawing/2014/main" id="{304F818B-D3B3-5E42-93E0-BFF0B71B5C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59306" y="3947523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0" name="Picture 539">
                <a:extLst>
                  <a:ext uri="{FF2B5EF4-FFF2-40B4-BE49-F238E27FC236}">
                    <a16:creationId xmlns:a16="http://schemas.microsoft.com/office/drawing/2014/main" id="{2030C2A0-F51C-D14F-94CA-3E2AD9739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55545" y="404839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1" name="Picture 540">
                <a:extLst>
                  <a:ext uri="{FF2B5EF4-FFF2-40B4-BE49-F238E27FC236}">
                    <a16:creationId xmlns:a16="http://schemas.microsoft.com/office/drawing/2014/main" id="{C799593C-A895-1241-A331-58445961A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59306" y="5495052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2" name="Picture 541">
                <a:extLst>
                  <a:ext uri="{FF2B5EF4-FFF2-40B4-BE49-F238E27FC236}">
                    <a16:creationId xmlns:a16="http://schemas.microsoft.com/office/drawing/2014/main" id="{80301BB2-B35A-F646-A5A3-EAB07345FA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84984" y="201317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3" name="Picture 542">
                <a:extLst>
                  <a:ext uri="{FF2B5EF4-FFF2-40B4-BE49-F238E27FC236}">
                    <a16:creationId xmlns:a16="http://schemas.microsoft.com/office/drawing/2014/main" id="{82AFAFC9-1A68-C54E-B2DE-6E484B358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29210" y="2956159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4" name="Picture 543">
                <a:extLst>
                  <a:ext uri="{FF2B5EF4-FFF2-40B4-BE49-F238E27FC236}">
                    <a16:creationId xmlns:a16="http://schemas.microsoft.com/office/drawing/2014/main" id="{5E0943D6-49B0-754D-AA41-05FE6E663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56885" y="113789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5" name="Picture 544">
                <a:extLst>
                  <a:ext uri="{FF2B5EF4-FFF2-40B4-BE49-F238E27FC236}">
                    <a16:creationId xmlns:a16="http://schemas.microsoft.com/office/drawing/2014/main" id="{35F38FD3-B2FB-1749-A3DA-1DA9558C0E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72875" y="99411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6" name="Picture 545">
                <a:extLst>
                  <a:ext uri="{FF2B5EF4-FFF2-40B4-BE49-F238E27FC236}">
                    <a16:creationId xmlns:a16="http://schemas.microsoft.com/office/drawing/2014/main" id="{C55392AE-9009-4C49-AF3F-1937FE180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05094" y="252416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7" name="Picture 546">
                <a:extLst>
                  <a:ext uri="{FF2B5EF4-FFF2-40B4-BE49-F238E27FC236}">
                    <a16:creationId xmlns:a16="http://schemas.microsoft.com/office/drawing/2014/main" id="{E64CE463-AD37-314F-A5D6-AD20925B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69997" y="3393249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8" name="Picture 547">
                <a:extLst>
                  <a:ext uri="{FF2B5EF4-FFF2-40B4-BE49-F238E27FC236}">
                    <a16:creationId xmlns:a16="http://schemas.microsoft.com/office/drawing/2014/main" id="{3072BED2-4675-5145-B791-C36969F231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27371" y="3832903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9" name="Picture 548">
                <a:extLst>
                  <a:ext uri="{FF2B5EF4-FFF2-40B4-BE49-F238E27FC236}">
                    <a16:creationId xmlns:a16="http://schemas.microsoft.com/office/drawing/2014/main" id="{DEFCDFB8-947B-F445-8FEF-5E06A7F7F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38406" y="454458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0" name="Picture 549">
                <a:extLst>
                  <a:ext uri="{FF2B5EF4-FFF2-40B4-BE49-F238E27FC236}">
                    <a16:creationId xmlns:a16="http://schemas.microsoft.com/office/drawing/2014/main" id="{3DEE7319-7401-6F47-8DCC-9C90BC89BC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96137" y="3212704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1" name="Picture 550">
                <a:extLst>
                  <a:ext uri="{FF2B5EF4-FFF2-40B4-BE49-F238E27FC236}">
                    <a16:creationId xmlns:a16="http://schemas.microsoft.com/office/drawing/2014/main" id="{AAEE563F-03C6-E942-8F51-9FC82F4F1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15645" y="1756582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3" name="Picture 552">
                <a:extLst>
                  <a:ext uri="{FF2B5EF4-FFF2-40B4-BE49-F238E27FC236}">
                    <a16:creationId xmlns:a16="http://schemas.microsoft.com/office/drawing/2014/main" id="{6912F82B-73A7-5D45-A533-6B301A82F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58986" y="1911537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4" name="Picture 553">
                <a:extLst>
                  <a:ext uri="{FF2B5EF4-FFF2-40B4-BE49-F238E27FC236}">
                    <a16:creationId xmlns:a16="http://schemas.microsoft.com/office/drawing/2014/main" id="{0683A4D6-8348-DB4B-B339-2156C258F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21949" y="1123883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5" name="Picture 554">
                <a:extLst>
                  <a:ext uri="{FF2B5EF4-FFF2-40B4-BE49-F238E27FC236}">
                    <a16:creationId xmlns:a16="http://schemas.microsoft.com/office/drawing/2014/main" id="{80075777-8D0A-AA47-B9B4-36C3161C31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48702" y="153918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6" name="Picture 555">
                <a:extLst>
                  <a:ext uri="{FF2B5EF4-FFF2-40B4-BE49-F238E27FC236}">
                    <a16:creationId xmlns:a16="http://schemas.microsoft.com/office/drawing/2014/main" id="{22E8D733-01C7-B74D-9EB2-8A72B6C78D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51354" y="230210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7" name="Picture 556">
                <a:extLst>
                  <a:ext uri="{FF2B5EF4-FFF2-40B4-BE49-F238E27FC236}">
                    <a16:creationId xmlns:a16="http://schemas.microsoft.com/office/drawing/2014/main" id="{E02DCBCA-2F96-6249-BDB2-C6FE47442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38517" y="385440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8" name="Picture 557">
                <a:extLst>
                  <a:ext uri="{FF2B5EF4-FFF2-40B4-BE49-F238E27FC236}">
                    <a16:creationId xmlns:a16="http://schemas.microsoft.com/office/drawing/2014/main" id="{18542D94-8416-944B-B335-F85B7403B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35787" y="505556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9" name="Picture 558">
                <a:extLst>
                  <a:ext uri="{FF2B5EF4-FFF2-40B4-BE49-F238E27FC236}">
                    <a16:creationId xmlns:a16="http://schemas.microsoft.com/office/drawing/2014/main" id="{6324C220-E829-2A41-9756-8FB3965F0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77617" y="577335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0" name="Picture 559">
                <a:extLst>
                  <a:ext uri="{FF2B5EF4-FFF2-40B4-BE49-F238E27FC236}">
                    <a16:creationId xmlns:a16="http://schemas.microsoft.com/office/drawing/2014/main" id="{9DE752FA-1ACF-F347-AF29-0F08023E9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46329" y="563882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1" name="Picture 560">
                <a:extLst>
                  <a:ext uri="{FF2B5EF4-FFF2-40B4-BE49-F238E27FC236}">
                    <a16:creationId xmlns:a16="http://schemas.microsoft.com/office/drawing/2014/main" id="{5F890912-A872-8043-94AC-6278894360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52135" y="592637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2" name="Picture 561">
                <a:extLst>
                  <a:ext uri="{FF2B5EF4-FFF2-40B4-BE49-F238E27FC236}">
                    <a16:creationId xmlns:a16="http://schemas.microsoft.com/office/drawing/2014/main" id="{81B6A844-1879-7944-BB41-A8AB9AF45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33671" y="5815700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3" name="Picture 562">
                <a:extLst>
                  <a:ext uri="{FF2B5EF4-FFF2-40B4-BE49-F238E27FC236}">
                    <a16:creationId xmlns:a16="http://schemas.microsoft.com/office/drawing/2014/main" id="{0EBA6BC4-485B-0E41-8B5C-D25A64678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23633" y="6010264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4" name="Picture 563">
                <a:extLst>
                  <a:ext uri="{FF2B5EF4-FFF2-40B4-BE49-F238E27FC236}">
                    <a16:creationId xmlns:a16="http://schemas.microsoft.com/office/drawing/2014/main" id="{B00F35E8-D9E2-244B-9103-1FAEADFDE6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29960" y="5495052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5" name="Picture 564">
                <a:extLst>
                  <a:ext uri="{FF2B5EF4-FFF2-40B4-BE49-F238E27FC236}">
                    <a16:creationId xmlns:a16="http://schemas.microsoft.com/office/drawing/2014/main" id="{9860E4BE-2AB1-0449-A3F7-809ADAB4CD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07618" y="4120449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6" name="Picture 565">
                <a:extLst>
                  <a:ext uri="{FF2B5EF4-FFF2-40B4-BE49-F238E27FC236}">
                    <a16:creationId xmlns:a16="http://schemas.microsoft.com/office/drawing/2014/main" id="{2B9AC2CB-0B28-9A40-811C-30BC1C4AD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23639" y="3609416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7" name="Picture 566">
                <a:extLst>
                  <a:ext uri="{FF2B5EF4-FFF2-40B4-BE49-F238E27FC236}">
                    <a16:creationId xmlns:a16="http://schemas.microsoft.com/office/drawing/2014/main" id="{493925BB-ABEA-D84A-A1A1-11A4E4DF8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24123" y="3273020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8" name="Picture 567">
                <a:extLst>
                  <a:ext uri="{FF2B5EF4-FFF2-40B4-BE49-F238E27FC236}">
                    <a16:creationId xmlns:a16="http://schemas.microsoft.com/office/drawing/2014/main" id="{EA95E140-6158-C644-9842-B42A1F7FA6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67347" y="481585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9" name="Picture 568">
                <a:extLst>
                  <a:ext uri="{FF2B5EF4-FFF2-40B4-BE49-F238E27FC236}">
                    <a16:creationId xmlns:a16="http://schemas.microsoft.com/office/drawing/2014/main" id="{F52BDD90-46C1-F643-996B-D72639F5D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98386" y="581715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0" name="Picture 569">
                <a:extLst>
                  <a:ext uri="{FF2B5EF4-FFF2-40B4-BE49-F238E27FC236}">
                    <a16:creationId xmlns:a16="http://schemas.microsoft.com/office/drawing/2014/main" id="{5165AFAF-DE0B-CC49-9DCB-37832F101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23265" y="535580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1" name="Picture 570">
                <a:extLst>
                  <a:ext uri="{FF2B5EF4-FFF2-40B4-BE49-F238E27FC236}">
                    <a16:creationId xmlns:a16="http://schemas.microsoft.com/office/drawing/2014/main" id="{F1F3A178-6529-1442-BA31-CED5B8323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09754" y="1041606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2" name="Picture 571">
                <a:extLst>
                  <a:ext uri="{FF2B5EF4-FFF2-40B4-BE49-F238E27FC236}">
                    <a16:creationId xmlns:a16="http://schemas.microsoft.com/office/drawing/2014/main" id="{65A08542-49BB-1B44-98DC-C6A175226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95044" y="1770829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3" name="Picture 572">
                <a:extLst>
                  <a:ext uri="{FF2B5EF4-FFF2-40B4-BE49-F238E27FC236}">
                    <a16:creationId xmlns:a16="http://schemas.microsoft.com/office/drawing/2014/main" id="{2D47605A-D44C-834F-A3AC-740737F8A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38287" y="1294902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4" name="Picture 573">
                <a:extLst>
                  <a:ext uri="{FF2B5EF4-FFF2-40B4-BE49-F238E27FC236}">
                    <a16:creationId xmlns:a16="http://schemas.microsoft.com/office/drawing/2014/main" id="{08171B35-9489-E248-B90B-2111082D0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06832" y="278201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5" name="Picture 574">
                <a:extLst>
                  <a:ext uri="{FF2B5EF4-FFF2-40B4-BE49-F238E27FC236}">
                    <a16:creationId xmlns:a16="http://schemas.microsoft.com/office/drawing/2014/main" id="{2ABC4F1C-C96B-1142-9A9B-50BA43FF9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0381" y="3356477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6" name="Picture 575">
                <a:extLst>
                  <a:ext uri="{FF2B5EF4-FFF2-40B4-BE49-F238E27FC236}">
                    <a16:creationId xmlns:a16="http://schemas.microsoft.com/office/drawing/2014/main" id="{226286EC-1448-F34A-B8F5-03B87C070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33514" y="2638238"/>
                <a:ext cx="390768" cy="287546"/>
              </a:xfrm>
              <a:prstGeom prst="rect">
                <a:avLst/>
              </a:prstGeom>
            </p:spPr>
          </p:pic>
        </p:grp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1DF0F9D0-7F8A-FA4A-8187-B93534CF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56183" y="523468"/>
              <a:ext cx="251778" cy="186572"/>
            </a:xfrm>
            <a:prstGeom prst="rect">
              <a:avLst/>
            </a:prstGeom>
          </p:spPr>
        </p:pic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EB1A36A1-11E9-5240-AC93-C002975AB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48181" y="3441537"/>
              <a:ext cx="251778" cy="186572"/>
            </a:xfrm>
            <a:prstGeom prst="rect">
              <a:avLst/>
            </a:prstGeom>
          </p:spPr>
        </p:pic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A7077FC4-27BB-9C4B-9BB4-1BE712FD5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28673" y="499736"/>
              <a:ext cx="251778" cy="186572"/>
            </a:xfrm>
            <a:prstGeom prst="rect">
              <a:avLst/>
            </a:prstGeom>
          </p:spPr>
        </p:pic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20D8F951-CF2A-E24B-ACE4-CC1F7D6FB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13393" y="3946908"/>
              <a:ext cx="251778" cy="186572"/>
            </a:xfrm>
            <a:prstGeom prst="rect">
              <a:avLst/>
            </a:prstGeom>
          </p:spPr>
        </p:pic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3BCE2117-6163-A14E-ABF7-339C4D0B0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47898" y="553128"/>
              <a:ext cx="251778" cy="186572"/>
            </a:xfrm>
            <a:prstGeom prst="rect">
              <a:avLst/>
            </a:prstGeom>
          </p:spPr>
        </p:pic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9B411E9D-554D-054E-93C6-794DF59F4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90432" y="382482"/>
              <a:ext cx="251778" cy="186572"/>
            </a:xfrm>
            <a:prstGeom prst="rect">
              <a:avLst/>
            </a:prstGeom>
          </p:spPr>
        </p:pic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FBEA62BB-1617-5644-A9AB-1613D5CEB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86790" y="291324"/>
              <a:ext cx="251778" cy="186572"/>
            </a:xfrm>
            <a:prstGeom prst="rect">
              <a:avLst/>
            </a:prstGeom>
          </p:spPr>
        </p:pic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B7ED610E-8679-4745-AFA4-7DD8DEECF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46231" y="688680"/>
              <a:ext cx="251778" cy="186572"/>
            </a:xfrm>
            <a:prstGeom prst="rect">
              <a:avLst/>
            </a:prstGeom>
          </p:spPr>
        </p:pic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0D9D0256-D6DB-3B48-94E0-752D60BC8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06095" y="2323712"/>
              <a:ext cx="251778" cy="186572"/>
            </a:xfrm>
            <a:prstGeom prst="rect">
              <a:avLst/>
            </a:prstGeom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BB603A87-1D5B-5F42-A6AE-987E56F96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56558" y="1484410"/>
              <a:ext cx="251778" cy="186572"/>
            </a:xfrm>
            <a:prstGeom prst="rect">
              <a:avLst/>
            </a:prstGeom>
          </p:spPr>
        </p:pic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03707FD4-E623-7747-8B3F-F898780CF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41233" y="470521"/>
              <a:ext cx="251778" cy="186572"/>
            </a:xfrm>
            <a:prstGeom prst="rect">
              <a:avLst/>
            </a:prstGeom>
          </p:spPr>
        </p:pic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732A1C75-0036-DE4B-B5E4-2FDC9B5D0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55090" y="875254"/>
              <a:ext cx="251778" cy="186572"/>
            </a:xfrm>
            <a:prstGeom prst="rect">
              <a:avLst/>
            </a:prstGeom>
          </p:spPr>
        </p:pic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0F0C1903-5E87-FF43-9711-2D67DC53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61145" y="1124448"/>
              <a:ext cx="251778" cy="186572"/>
            </a:xfrm>
            <a:prstGeom prst="rect">
              <a:avLst/>
            </a:prstGeom>
          </p:spPr>
        </p:pic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BC91A135-E075-AB44-9A5C-B4BFEAB42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27058" y="1478371"/>
              <a:ext cx="251778" cy="186572"/>
            </a:xfrm>
            <a:prstGeom prst="rect">
              <a:avLst/>
            </a:prstGeom>
          </p:spPr>
        </p:pic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E7F6633C-3548-7247-94E2-CD0D82FC7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18262" y="1657391"/>
              <a:ext cx="251778" cy="186572"/>
            </a:xfrm>
            <a:prstGeom prst="rect">
              <a:avLst/>
            </a:prstGeom>
          </p:spPr>
        </p:pic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933E93C1-0D21-B443-B159-C2BC1501F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03325" y="2776186"/>
              <a:ext cx="251778" cy="186572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9DF1C324-A6D1-A740-A015-8AE86DCDB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52476" y="3202859"/>
              <a:ext cx="251778" cy="186572"/>
            </a:xfrm>
            <a:prstGeom prst="rect">
              <a:avLst/>
            </a:prstGeom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7449C5C6-8BDC-BB42-AC45-F1119740A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73981" y="3617587"/>
              <a:ext cx="251778" cy="186572"/>
            </a:xfrm>
            <a:prstGeom prst="rect">
              <a:avLst/>
            </a:prstGeom>
          </p:spPr>
        </p:pic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68D5BC54-0487-384B-B02D-DBDDD5130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49223" y="965929"/>
              <a:ext cx="251778" cy="186572"/>
            </a:xfrm>
            <a:prstGeom prst="rect">
              <a:avLst/>
            </a:prstGeom>
          </p:spPr>
        </p:pic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E04347D2-4352-F847-8B64-C5ABB3E52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53537" y="4117361"/>
              <a:ext cx="251778" cy="186572"/>
            </a:xfrm>
            <a:prstGeom prst="rect">
              <a:avLst/>
            </a:prstGeom>
          </p:spPr>
        </p:pic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E73E5A31-8CEB-E248-873A-D61FFA2B5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03384" y="3971528"/>
              <a:ext cx="251778" cy="186572"/>
            </a:xfrm>
            <a:prstGeom prst="rect">
              <a:avLst/>
            </a:prstGeom>
          </p:spPr>
        </p:pic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36167D31-68A8-F648-9721-1A1C030E7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49662" y="2740276"/>
              <a:ext cx="251778" cy="186572"/>
            </a:xfrm>
            <a:prstGeom prst="rect">
              <a:avLst/>
            </a:prstGeom>
          </p:spPr>
        </p:pic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B0402FF1-2C88-154B-8352-F672A466E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33849" y="1948028"/>
              <a:ext cx="251778" cy="186572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D4EC31E8-C46C-9F46-AA93-BF68AB388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09043" y="2272633"/>
              <a:ext cx="251778" cy="186572"/>
            </a:xfrm>
            <a:prstGeom prst="rect">
              <a:avLst/>
            </a:prstGeom>
          </p:spPr>
        </p:pic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63E9EF2C-53CE-9042-8AEC-B31EFC9F8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61947" y="1665957"/>
              <a:ext cx="251778" cy="186572"/>
            </a:xfrm>
            <a:prstGeom prst="rect">
              <a:avLst/>
            </a:prstGeom>
          </p:spPr>
        </p:pic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F1E1D05E-C12D-BA4A-896A-C4D696C49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97690" y="1499467"/>
              <a:ext cx="251778" cy="186572"/>
            </a:xfrm>
            <a:prstGeom prst="rect">
              <a:avLst/>
            </a:prstGeom>
          </p:spPr>
        </p:pic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6C8DBFD2-321F-8545-9BAC-8379CA98A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37256" y="2934643"/>
              <a:ext cx="251778" cy="186572"/>
            </a:xfrm>
            <a:prstGeom prst="rect">
              <a:avLst/>
            </a:prstGeom>
          </p:spPr>
        </p:pic>
        <p:pic>
          <p:nvPicPr>
            <p:cNvPr id="216" name="Picture 215">
              <a:extLst>
                <a:ext uri="{FF2B5EF4-FFF2-40B4-BE49-F238E27FC236}">
                  <a16:creationId xmlns:a16="http://schemas.microsoft.com/office/drawing/2014/main" id="{67D311F4-9BF4-D849-9B7A-EC9E39763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66978" y="4301007"/>
              <a:ext cx="251778" cy="186572"/>
            </a:xfrm>
            <a:prstGeom prst="rect">
              <a:avLst/>
            </a:prstGeom>
          </p:spPr>
        </p:pic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6A086C38-F398-FE4D-962D-D957D2D6E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51463" y="2800493"/>
              <a:ext cx="251778" cy="186572"/>
            </a:xfrm>
            <a:prstGeom prst="rect">
              <a:avLst/>
            </a:prstGeom>
          </p:spPr>
        </p:pic>
        <p:pic>
          <p:nvPicPr>
            <p:cNvPr id="390" name="Picture 389">
              <a:extLst>
                <a:ext uri="{FF2B5EF4-FFF2-40B4-BE49-F238E27FC236}">
                  <a16:creationId xmlns:a16="http://schemas.microsoft.com/office/drawing/2014/main" id="{C6360623-F72A-F948-97D4-6CC28F366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70885" y="666298"/>
              <a:ext cx="251778" cy="186572"/>
            </a:xfrm>
            <a:prstGeom prst="rect">
              <a:avLst/>
            </a:prstGeom>
          </p:spPr>
        </p:pic>
        <p:pic>
          <p:nvPicPr>
            <p:cNvPr id="391" name="Picture 390">
              <a:extLst>
                <a:ext uri="{FF2B5EF4-FFF2-40B4-BE49-F238E27FC236}">
                  <a16:creationId xmlns:a16="http://schemas.microsoft.com/office/drawing/2014/main" id="{3868B670-B29A-E849-A6EB-B71A8F071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92758" y="1237105"/>
              <a:ext cx="251778" cy="186572"/>
            </a:xfrm>
            <a:prstGeom prst="rect">
              <a:avLst/>
            </a:prstGeom>
          </p:spPr>
        </p:pic>
        <p:pic>
          <p:nvPicPr>
            <p:cNvPr id="393" name="Picture 392">
              <a:extLst>
                <a:ext uri="{FF2B5EF4-FFF2-40B4-BE49-F238E27FC236}">
                  <a16:creationId xmlns:a16="http://schemas.microsoft.com/office/drawing/2014/main" id="{2E9E7616-277C-8243-AC0D-9521B56C9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39610" y="898734"/>
              <a:ext cx="251778" cy="186572"/>
            </a:xfrm>
            <a:prstGeom prst="rect">
              <a:avLst/>
            </a:prstGeom>
          </p:spPr>
        </p:pic>
        <p:pic>
          <p:nvPicPr>
            <p:cNvPr id="394" name="Picture 393">
              <a:extLst>
                <a:ext uri="{FF2B5EF4-FFF2-40B4-BE49-F238E27FC236}">
                  <a16:creationId xmlns:a16="http://schemas.microsoft.com/office/drawing/2014/main" id="{3643F248-7F50-3C42-A2A1-BA324B4E8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4980" y="2051292"/>
              <a:ext cx="251778" cy="186572"/>
            </a:xfrm>
            <a:prstGeom prst="rect">
              <a:avLst/>
            </a:prstGeom>
          </p:spPr>
        </p:pic>
        <p:pic>
          <p:nvPicPr>
            <p:cNvPr id="395" name="Picture 394">
              <a:extLst>
                <a:ext uri="{FF2B5EF4-FFF2-40B4-BE49-F238E27FC236}">
                  <a16:creationId xmlns:a16="http://schemas.microsoft.com/office/drawing/2014/main" id="{45561487-EEDC-A441-B061-3916E9287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40297" y="2447051"/>
              <a:ext cx="251778" cy="186572"/>
            </a:xfrm>
            <a:prstGeom prst="rect">
              <a:avLst/>
            </a:prstGeom>
          </p:spPr>
        </p:pic>
        <p:pic>
          <p:nvPicPr>
            <p:cNvPr id="396" name="Picture 395">
              <a:extLst>
                <a:ext uri="{FF2B5EF4-FFF2-40B4-BE49-F238E27FC236}">
                  <a16:creationId xmlns:a16="http://schemas.microsoft.com/office/drawing/2014/main" id="{9ACA38A8-D085-8440-AD20-47CC4E924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93647" y="3044856"/>
              <a:ext cx="251778" cy="186572"/>
            </a:xfrm>
            <a:prstGeom prst="rect">
              <a:avLst/>
            </a:prstGeom>
          </p:spPr>
        </p:pic>
        <p:pic>
          <p:nvPicPr>
            <p:cNvPr id="397" name="Picture 396">
              <a:extLst>
                <a:ext uri="{FF2B5EF4-FFF2-40B4-BE49-F238E27FC236}">
                  <a16:creationId xmlns:a16="http://schemas.microsoft.com/office/drawing/2014/main" id="{2B2A2ADE-430B-B047-AE44-7A2EF510F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22242" y="3372122"/>
              <a:ext cx="251778" cy="186572"/>
            </a:xfrm>
            <a:prstGeom prst="rect">
              <a:avLst/>
            </a:prstGeom>
          </p:spPr>
        </p:pic>
        <p:pic>
          <p:nvPicPr>
            <p:cNvPr id="398" name="Picture 397">
              <a:extLst>
                <a:ext uri="{FF2B5EF4-FFF2-40B4-BE49-F238E27FC236}">
                  <a16:creationId xmlns:a16="http://schemas.microsoft.com/office/drawing/2014/main" id="{B5AF357B-DF29-7C4A-AF07-B75536514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88117" y="3710873"/>
              <a:ext cx="251778" cy="186572"/>
            </a:xfrm>
            <a:prstGeom prst="rect">
              <a:avLst/>
            </a:prstGeom>
          </p:spPr>
        </p:pic>
        <p:pic>
          <p:nvPicPr>
            <p:cNvPr id="399" name="Picture 398">
              <a:extLst>
                <a:ext uri="{FF2B5EF4-FFF2-40B4-BE49-F238E27FC236}">
                  <a16:creationId xmlns:a16="http://schemas.microsoft.com/office/drawing/2014/main" id="{47BB1B5C-7CF0-CF42-A971-CCDEFB509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77770" y="3971528"/>
              <a:ext cx="251778" cy="186572"/>
            </a:xfrm>
            <a:prstGeom prst="rect">
              <a:avLst/>
            </a:prstGeom>
          </p:spPr>
        </p:pic>
        <p:pic>
          <p:nvPicPr>
            <p:cNvPr id="400" name="Picture 399">
              <a:extLst>
                <a:ext uri="{FF2B5EF4-FFF2-40B4-BE49-F238E27FC236}">
                  <a16:creationId xmlns:a16="http://schemas.microsoft.com/office/drawing/2014/main" id="{2F300B27-9B48-C641-BC20-17E638D41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16855" y="4227277"/>
              <a:ext cx="251778" cy="186572"/>
            </a:xfrm>
            <a:prstGeom prst="rect">
              <a:avLst/>
            </a:prstGeom>
          </p:spPr>
        </p:pic>
        <p:pic>
          <p:nvPicPr>
            <p:cNvPr id="401" name="Picture 400">
              <a:extLst>
                <a:ext uri="{FF2B5EF4-FFF2-40B4-BE49-F238E27FC236}">
                  <a16:creationId xmlns:a16="http://schemas.microsoft.com/office/drawing/2014/main" id="{CA1BF78C-E723-FF4C-BFA0-131C8002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73870" y="4320562"/>
              <a:ext cx="251778" cy="186572"/>
            </a:xfrm>
            <a:prstGeom prst="rect">
              <a:avLst/>
            </a:prstGeom>
          </p:spPr>
        </p:pic>
        <p:pic>
          <p:nvPicPr>
            <p:cNvPr id="403" name="Picture 402">
              <a:extLst>
                <a:ext uri="{FF2B5EF4-FFF2-40B4-BE49-F238E27FC236}">
                  <a16:creationId xmlns:a16="http://schemas.microsoft.com/office/drawing/2014/main" id="{8E6396FB-12B1-B24A-A79A-3CE9CE0B7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31548" y="631944"/>
              <a:ext cx="251778" cy="186572"/>
            </a:xfrm>
            <a:prstGeom prst="rect">
              <a:avLst/>
            </a:prstGeom>
          </p:spPr>
        </p:pic>
        <p:pic>
          <p:nvPicPr>
            <p:cNvPr id="404" name="Picture 403">
              <a:extLst>
                <a:ext uri="{FF2B5EF4-FFF2-40B4-BE49-F238E27FC236}">
                  <a16:creationId xmlns:a16="http://schemas.microsoft.com/office/drawing/2014/main" id="{84CE5B8F-6022-1F44-8D7F-B05FE28C4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70734" y="308620"/>
              <a:ext cx="251778" cy="186572"/>
            </a:xfrm>
            <a:prstGeom prst="rect">
              <a:avLst/>
            </a:prstGeom>
          </p:spPr>
        </p:pic>
        <p:pic>
          <p:nvPicPr>
            <p:cNvPr id="405" name="Picture 404">
              <a:extLst>
                <a:ext uri="{FF2B5EF4-FFF2-40B4-BE49-F238E27FC236}">
                  <a16:creationId xmlns:a16="http://schemas.microsoft.com/office/drawing/2014/main" id="{D5A27E8B-1228-4D40-A197-4F99745E1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49425" y="1822923"/>
              <a:ext cx="251778" cy="186572"/>
            </a:xfrm>
            <a:prstGeom prst="rect">
              <a:avLst/>
            </a:prstGeom>
          </p:spPr>
        </p:pic>
        <p:pic>
          <p:nvPicPr>
            <p:cNvPr id="406" name="Picture 405">
              <a:extLst>
                <a:ext uri="{FF2B5EF4-FFF2-40B4-BE49-F238E27FC236}">
                  <a16:creationId xmlns:a16="http://schemas.microsoft.com/office/drawing/2014/main" id="{7573F7C8-0753-AF42-BB26-B01D57D52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10108" y="1950918"/>
              <a:ext cx="251778" cy="186572"/>
            </a:xfrm>
            <a:prstGeom prst="rect">
              <a:avLst/>
            </a:prstGeom>
          </p:spPr>
        </p:pic>
        <p:pic>
          <p:nvPicPr>
            <p:cNvPr id="407" name="Picture 406">
              <a:extLst>
                <a:ext uri="{FF2B5EF4-FFF2-40B4-BE49-F238E27FC236}">
                  <a16:creationId xmlns:a16="http://schemas.microsoft.com/office/drawing/2014/main" id="{ED7CC6F3-F3F1-CD4A-8593-261ADF76D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34569" y="394648"/>
              <a:ext cx="251778" cy="186572"/>
            </a:xfrm>
            <a:prstGeom prst="rect">
              <a:avLst/>
            </a:prstGeom>
          </p:spPr>
        </p:pic>
        <p:pic>
          <p:nvPicPr>
            <p:cNvPr id="409" name="Picture 408">
              <a:extLst>
                <a:ext uri="{FF2B5EF4-FFF2-40B4-BE49-F238E27FC236}">
                  <a16:creationId xmlns:a16="http://schemas.microsoft.com/office/drawing/2014/main" id="{2C87819E-2204-C14B-9CA7-03142B198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31213" y="914729"/>
              <a:ext cx="251778" cy="186572"/>
            </a:xfrm>
            <a:prstGeom prst="rect">
              <a:avLst/>
            </a:prstGeom>
          </p:spPr>
        </p:pic>
        <p:pic>
          <p:nvPicPr>
            <p:cNvPr id="410" name="Picture 409">
              <a:extLst>
                <a:ext uri="{FF2B5EF4-FFF2-40B4-BE49-F238E27FC236}">
                  <a16:creationId xmlns:a16="http://schemas.microsoft.com/office/drawing/2014/main" id="{86626288-5A6F-784B-BC87-E88D6F57C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41622" y="1166986"/>
              <a:ext cx="251778" cy="186572"/>
            </a:xfrm>
            <a:prstGeom prst="rect">
              <a:avLst/>
            </a:prstGeom>
          </p:spPr>
        </p:pic>
        <p:pic>
          <p:nvPicPr>
            <p:cNvPr id="411" name="Picture 410">
              <a:extLst>
                <a:ext uri="{FF2B5EF4-FFF2-40B4-BE49-F238E27FC236}">
                  <a16:creationId xmlns:a16="http://schemas.microsoft.com/office/drawing/2014/main" id="{369A1E98-5B47-FC49-895D-99924ECB4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55184" y="2487385"/>
              <a:ext cx="251778" cy="186572"/>
            </a:xfrm>
            <a:prstGeom prst="rect">
              <a:avLst/>
            </a:prstGeom>
          </p:spPr>
        </p:pic>
        <p:pic>
          <p:nvPicPr>
            <p:cNvPr id="412" name="Picture 411">
              <a:extLst>
                <a:ext uri="{FF2B5EF4-FFF2-40B4-BE49-F238E27FC236}">
                  <a16:creationId xmlns:a16="http://schemas.microsoft.com/office/drawing/2014/main" id="{278E0F4F-0FB7-A248-B9CC-5FEB7D456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22950" y="2542582"/>
              <a:ext cx="251778" cy="186572"/>
            </a:xfrm>
            <a:prstGeom prst="rect">
              <a:avLst/>
            </a:prstGeom>
          </p:spPr>
        </p:pic>
        <p:pic>
          <p:nvPicPr>
            <p:cNvPr id="413" name="Picture 412">
              <a:extLst>
                <a:ext uri="{FF2B5EF4-FFF2-40B4-BE49-F238E27FC236}">
                  <a16:creationId xmlns:a16="http://schemas.microsoft.com/office/drawing/2014/main" id="{E38D0558-7521-044F-AFCE-9EF85A52F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67288" y="1564106"/>
              <a:ext cx="251778" cy="186572"/>
            </a:xfrm>
            <a:prstGeom prst="rect">
              <a:avLst/>
            </a:prstGeom>
          </p:spPr>
        </p:pic>
        <p:pic>
          <p:nvPicPr>
            <p:cNvPr id="414" name="Picture 413">
              <a:extLst>
                <a:ext uri="{FF2B5EF4-FFF2-40B4-BE49-F238E27FC236}">
                  <a16:creationId xmlns:a16="http://schemas.microsoft.com/office/drawing/2014/main" id="{7456083B-8C90-8D41-9D26-8FBA893E6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89948" y="1430447"/>
              <a:ext cx="251778" cy="186572"/>
            </a:xfrm>
            <a:prstGeom prst="rect">
              <a:avLst/>
            </a:prstGeom>
          </p:spPr>
        </p:pic>
        <p:pic>
          <p:nvPicPr>
            <p:cNvPr id="415" name="Picture 414">
              <a:extLst>
                <a:ext uri="{FF2B5EF4-FFF2-40B4-BE49-F238E27FC236}">
                  <a16:creationId xmlns:a16="http://schemas.microsoft.com/office/drawing/2014/main" id="{A5A0B5B3-7CA7-DB46-8902-788A79A3C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26248" y="1301596"/>
              <a:ext cx="251778" cy="186572"/>
            </a:xfrm>
            <a:prstGeom prst="rect">
              <a:avLst/>
            </a:prstGeom>
          </p:spPr>
        </p:pic>
        <p:pic>
          <p:nvPicPr>
            <p:cNvPr id="416" name="Picture 415">
              <a:extLst>
                <a:ext uri="{FF2B5EF4-FFF2-40B4-BE49-F238E27FC236}">
                  <a16:creationId xmlns:a16="http://schemas.microsoft.com/office/drawing/2014/main" id="{CBC3B9A3-E006-4846-820B-214EE2AD3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25798" y="1706194"/>
              <a:ext cx="251778" cy="186572"/>
            </a:xfrm>
            <a:prstGeom prst="rect">
              <a:avLst/>
            </a:prstGeom>
          </p:spPr>
        </p:pic>
        <p:pic>
          <p:nvPicPr>
            <p:cNvPr id="417" name="Picture 416">
              <a:extLst>
                <a:ext uri="{FF2B5EF4-FFF2-40B4-BE49-F238E27FC236}">
                  <a16:creationId xmlns:a16="http://schemas.microsoft.com/office/drawing/2014/main" id="{AC002F6F-1D3A-7D46-AC58-C3D2FF6FF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22815" y="888303"/>
              <a:ext cx="251778" cy="186572"/>
            </a:xfrm>
            <a:prstGeom prst="rect">
              <a:avLst/>
            </a:prstGeom>
          </p:spPr>
        </p:pic>
        <p:pic>
          <p:nvPicPr>
            <p:cNvPr id="418" name="Picture 417">
              <a:extLst>
                <a:ext uri="{FF2B5EF4-FFF2-40B4-BE49-F238E27FC236}">
                  <a16:creationId xmlns:a16="http://schemas.microsoft.com/office/drawing/2014/main" id="{C0F66D81-10B5-5942-A52D-791CED7BB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53749" y="2497215"/>
              <a:ext cx="251778" cy="186572"/>
            </a:xfrm>
            <a:prstGeom prst="rect">
              <a:avLst/>
            </a:prstGeom>
          </p:spPr>
        </p:pic>
        <p:pic>
          <p:nvPicPr>
            <p:cNvPr id="420" name="Picture 419">
              <a:extLst>
                <a:ext uri="{FF2B5EF4-FFF2-40B4-BE49-F238E27FC236}">
                  <a16:creationId xmlns:a16="http://schemas.microsoft.com/office/drawing/2014/main" id="{860DF91E-1F08-AE49-B59B-D098E67CA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17660" y="1780430"/>
              <a:ext cx="251778" cy="186572"/>
            </a:xfrm>
            <a:prstGeom prst="rect">
              <a:avLst/>
            </a:prstGeom>
          </p:spPr>
        </p:pic>
        <p:pic>
          <p:nvPicPr>
            <p:cNvPr id="421" name="Picture 420">
              <a:extLst>
                <a:ext uri="{FF2B5EF4-FFF2-40B4-BE49-F238E27FC236}">
                  <a16:creationId xmlns:a16="http://schemas.microsoft.com/office/drawing/2014/main" id="{63020895-EAD5-D74D-A320-C582EF7DB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65900" y="602968"/>
              <a:ext cx="251778" cy="186572"/>
            </a:xfrm>
            <a:prstGeom prst="rect">
              <a:avLst/>
            </a:prstGeom>
          </p:spPr>
        </p:pic>
        <p:pic>
          <p:nvPicPr>
            <p:cNvPr id="422" name="Picture 421">
              <a:extLst>
                <a:ext uri="{FF2B5EF4-FFF2-40B4-BE49-F238E27FC236}">
                  <a16:creationId xmlns:a16="http://schemas.microsoft.com/office/drawing/2014/main" id="{068C18EE-0B79-6C43-ACD4-CB37612F2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97636" y="2029055"/>
              <a:ext cx="251778" cy="186572"/>
            </a:xfrm>
            <a:prstGeom prst="rect">
              <a:avLst/>
            </a:prstGeom>
          </p:spPr>
        </p:pic>
        <p:pic>
          <p:nvPicPr>
            <p:cNvPr id="423" name="Picture 422">
              <a:extLst>
                <a:ext uri="{FF2B5EF4-FFF2-40B4-BE49-F238E27FC236}">
                  <a16:creationId xmlns:a16="http://schemas.microsoft.com/office/drawing/2014/main" id="{A5CAEACB-96F8-DE47-A90D-179B38408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68479" y="1436276"/>
              <a:ext cx="251778" cy="186572"/>
            </a:xfrm>
            <a:prstGeom prst="rect">
              <a:avLst/>
            </a:prstGeom>
          </p:spPr>
        </p:pic>
        <p:pic>
          <p:nvPicPr>
            <p:cNvPr id="424" name="Picture 423">
              <a:extLst>
                <a:ext uri="{FF2B5EF4-FFF2-40B4-BE49-F238E27FC236}">
                  <a16:creationId xmlns:a16="http://schemas.microsoft.com/office/drawing/2014/main" id="{33C48C7F-4436-0248-A556-2921E0DD7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23619" y="3259574"/>
              <a:ext cx="251778" cy="186572"/>
            </a:xfrm>
            <a:prstGeom prst="rect">
              <a:avLst/>
            </a:prstGeom>
          </p:spPr>
        </p:pic>
        <p:pic>
          <p:nvPicPr>
            <p:cNvPr id="425" name="Picture 424">
              <a:extLst>
                <a:ext uri="{FF2B5EF4-FFF2-40B4-BE49-F238E27FC236}">
                  <a16:creationId xmlns:a16="http://schemas.microsoft.com/office/drawing/2014/main" id="{93C27D8D-585E-5F49-A466-5994243DB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32593" y="4287375"/>
              <a:ext cx="251778" cy="186572"/>
            </a:xfrm>
            <a:prstGeom prst="rect">
              <a:avLst/>
            </a:prstGeom>
          </p:spPr>
        </p:pic>
        <p:pic>
          <p:nvPicPr>
            <p:cNvPr id="426" name="Picture 425">
              <a:extLst>
                <a:ext uri="{FF2B5EF4-FFF2-40B4-BE49-F238E27FC236}">
                  <a16:creationId xmlns:a16="http://schemas.microsoft.com/office/drawing/2014/main" id="{D07A3222-0533-D844-8456-055100B15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35742" y="4287375"/>
              <a:ext cx="251778" cy="186572"/>
            </a:xfrm>
            <a:prstGeom prst="rect">
              <a:avLst/>
            </a:prstGeom>
          </p:spPr>
        </p:pic>
        <p:pic>
          <p:nvPicPr>
            <p:cNvPr id="428" name="Picture 427">
              <a:extLst>
                <a:ext uri="{FF2B5EF4-FFF2-40B4-BE49-F238E27FC236}">
                  <a16:creationId xmlns:a16="http://schemas.microsoft.com/office/drawing/2014/main" id="{242A0661-4853-6048-A3C0-7F5CDDD9E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75233" y="4585377"/>
              <a:ext cx="251778" cy="186572"/>
            </a:xfrm>
            <a:prstGeom prst="rect">
              <a:avLst/>
            </a:prstGeom>
          </p:spPr>
        </p:pic>
        <p:pic>
          <p:nvPicPr>
            <p:cNvPr id="429" name="Picture 428">
              <a:extLst>
                <a:ext uri="{FF2B5EF4-FFF2-40B4-BE49-F238E27FC236}">
                  <a16:creationId xmlns:a16="http://schemas.microsoft.com/office/drawing/2014/main" id="{915338CB-B56C-514F-9158-421A442B2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95028" y="4585377"/>
              <a:ext cx="251778" cy="186572"/>
            </a:xfrm>
            <a:prstGeom prst="rect">
              <a:avLst/>
            </a:prstGeom>
          </p:spPr>
        </p:pic>
        <p:pic>
          <p:nvPicPr>
            <p:cNvPr id="430" name="Picture 429">
              <a:extLst>
                <a:ext uri="{FF2B5EF4-FFF2-40B4-BE49-F238E27FC236}">
                  <a16:creationId xmlns:a16="http://schemas.microsoft.com/office/drawing/2014/main" id="{B0AEEDEA-1213-084B-B54C-E0FB092F6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66098" y="4841546"/>
              <a:ext cx="251778" cy="186572"/>
            </a:xfrm>
            <a:prstGeom prst="rect">
              <a:avLst/>
            </a:prstGeom>
          </p:spPr>
        </p:pic>
        <p:pic>
          <p:nvPicPr>
            <p:cNvPr id="431" name="Picture 430">
              <a:extLst>
                <a:ext uri="{FF2B5EF4-FFF2-40B4-BE49-F238E27FC236}">
                  <a16:creationId xmlns:a16="http://schemas.microsoft.com/office/drawing/2014/main" id="{EBA22B63-898C-1947-A701-601260758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82594" y="4507135"/>
              <a:ext cx="251778" cy="186572"/>
            </a:xfrm>
            <a:prstGeom prst="rect">
              <a:avLst/>
            </a:prstGeom>
          </p:spPr>
        </p:pic>
        <p:pic>
          <p:nvPicPr>
            <p:cNvPr id="432" name="Picture 431">
              <a:extLst>
                <a:ext uri="{FF2B5EF4-FFF2-40B4-BE49-F238E27FC236}">
                  <a16:creationId xmlns:a16="http://schemas.microsoft.com/office/drawing/2014/main" id="{1EA97774-E562-1146-A028-FC072D575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30124" y="4245331"/>
              <a:ext cx="251778" cy="186572"/>
            </a:xfrm>
            <a:prstGeom prst="rect">
              <a:avLst/>
            </a:prstGeom>
          </p:spPr>
        </p:pic>
        <p:pic>
          <p:nvPicPr>
            <p:cNvPr id="433" name="Picture 432">
              <a:extLst>
                <a:ext uri="{FF2B5EF4-FFF2-40B4-BE49-F238E27FC236}">
                  <a16:creationId xmlns:a16="http://schemas.microsoft.com/office/drawing/2014/main" id="{3A53310B-FB6C-5D42-8FEB-16BF80580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13878" y="4315742"/>
              <a:ext cx="251778" cy="186572"/>
            </a:xfrm>
            <a:prstGeom prst="rect">
              <a:avLst/>
            </a:prstGeom>
          </p:spPr>
        </p:pic>
        <p:pic>
          <p:nvPicPr>
            <p:cNvPr id="434" name="Picture 433">
              <a:extLst>
                <a:ext uri="{FF2B5EF4-FFF2-40B4-BE49-F238E27FC236}">
                  <a16:creationId xmlns:a16="http://schemas.microsoft.com/office/drawing/2014/main" id="{6B0DCFCE-CB7B-8C4C-AE5F-8DCED13BD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03398" y="4699384"/>
              <a:ext cx="251778" cy="186572"/>
            </a:xfrm>
            <a:prstGeom prst="rect">
              <a:avLst/>
            </a:prstGeom>
          </p:spPr>
        </p:pic>
        <p:pic>
          <p:nvPicPr>
            <p:cNvPr id="435" name="Picture 434">
              <a:extLst>
                <a:ext uri="{FF2B5EF4-FFF2-40B4-BE49-F238E27FC236}">
                  <a16:creationId xmlns:a16="http://schemas.microsoft.com/office/drawing/2014/main" id="{39E9842A-BDFC-EE4F-ABA8-2B586C0FA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86863" y="3848802"/>
              <a:ext cx="251778" cy="186572"/>
            </a:xfrm>
            <a:prstGeom prst="rect">
              <a:avLst/>
            </a:prstGeom>
          </p:spPr>
        </p:pic>
        <p:pic>
          <p:nvPicPr>
            <p:cNvPr id="436" name="Picture 435">
              <a:extLst>
                <a:ext uri="{FF2B5EF4-FFF2-40B4-BE49-F238E27FC236}">
                  <a16:creationId xmlns:a16="http://schemas.microsoft.com/office/drawing/2014/main" id="{49292C0A-30E2-6948-917F-499870A08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79427" y="4390388"/>
              <a:ext cx="251778" cy="186572"/>
            </a:xfrm>
            <a:prstGeom prst="rect">
              <a:avLst/>
            </a:prstGeom>
          </p:spPr>
        </p:pic>
        <p:pic>
          <p:nvPicPr>
            <p:cNvPr id="437" name="Picture 436">
              <a:extLst>
                <a:ext uri="{FF2B5EF4-FFF2-40B4-BE49-F238E27FC236}">
                  <a16:creationId xmlns:a16="http://schemas.microsoft.com/office/drawing/2014/main" id="{352954E6-632C-6542-A768-97F4155C5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28673" y="4920803"/>
              <a:ext cx="251778" cy="186572"/>
            </a:xfrm>
            <a:prstGeom prst="rect">
              <a:avLst/>
            </a:prstGeom>
          </p:spPr>
        </p:pic>
        <p:pic>
          <p:nvPicPr>
            <p:cNvPr id="438" name="Picture 437">
              <a:extLst>
                <a:ext uri="{FF2B5EF4-FFF2-40B4-BE49-F238E27FC236}">
                  <a16:creationId xmlns:a16="http://schemas.microsoft.com/office/drawing/2014/main" id="{578E7AC7-7323-9145-9926-14185FD9F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11110" y="4849004"/>
              <a:ext cx="251778" cy="186572"/>
            </a:xfrm>
            <a:prstGeom prst="rect">
              <a:avLst/>
            </a:prstGeom>
          </p:spPr>
        </p:pic>
        <p:pic>
          <p:nvPicPr>
            <p:cNvPr id="440" name="Picture 439">
              <a:extLst>
                <a:ext uri="{FF2B5EF4-FFF2-40B4-BE49-F238E27FC236}">
                  <a16:creationId xmlns:a16="http://schemas.microsoft.com/office/drawing/2014/main" id="{1D0FB8C3-9F52-F549-B665-6623CC850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48446" y="4262839"/>
              <a:ext cx="251778" cy="186572"/>
            </a:xfrm>
            <a:prstGeom prst="rect">
              <a:avLst/>
            </a:prstGeom>
          </p:spPr>
        </p:pic>
        <p:pic>
          <p:nvPicPr>
            <p:cNvPr id="441" name="Picture 440">
              <a:extLst>
                <a:ext uri="{FF2B5EF4-FFF2-40B4-BE49-F238E27FC236}">
                  <a16:creationId xmlns:a16="http://schemas.microsoft.com/office/drawing/2014/main" id="{2FB24DAE-9ADD-9C49-9B73-5D723E248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25798" y="3918153"/>
              <a:ext cx="251778" cy="186572"/>
            </a:xfrm>
            <a:prstGeom prst="rect">
              <a:avLst/>
            </a:prstGeom>
          </p:spPr>
        </p:pic>
        <p:pic>
          <p:nvPicPr>
            <p:cNvPr id="442" name="Picture 441">
              <a:extLst>
                <a:ext uri="{FF2B5EF4-FFF2-40B4-BE49-F238E27FC236}">
                  <a16:creationId xmlns:a16="http://schemas.microsoft.com/office/drawing/2014/main" id="{47A4A50E-3DEB-6742-B7E8-698FF46F4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72290" y="3680552"/>
              <a:ext cx="251778" cy="186572"/>
            </a:xfrm>
            <a:prstGeom prst="rect">
              <a:avLst/>
            </a:prstGeom>
          </p:spPr>
        </p:pic>
        <p:pic>
          <p:nvPicPr>
            <p:cNvPr id="443" name="Picture 442">
              <a:extLst>
                <a:ext uri="{FF2B5EF4-FFF2-40B4-BE49-F238E27FC236}">
                  <a16:creationId xmlns:a16="http://schemas.microsoft.com/office/drawing/2014/main" id="{78F274D2-4B69-9D46-AD0D-1258ED652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94051" y="4827516"/>
              <a:ext cx="251778" cy="186572"/>
            </a:xfrm>
            <a:prstGeom prst="rect">
              <a:avLst/>
            </a:prstGeom>
          </p:spPr>
        </p:pic>
        <p:pic>
          <p:nvPicPr>
            <p:cNvPr id="444" name="Picture 443">
              <a:extLst>
                <a:ext uri="{FF2B5EF4-FFF2-40B4-BE49-F238E27FC236}">
                  <a16:creationId xmlns:a16="http://schemas.microsoft.com/office/drawing/2014/main" id="{1AC7866F-CD27-5A43-9E01-8F83C2451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49507" y="4651282"/>
              <a:ext cx="251778" cy="186572"/>
            </a:xfrm>
            <a:prstGeom prst="rect">
              <a:avLst/>
            </a:prstGeom>
          </p:spPr>
        </p:pic>
        <p:pic>
          <p:nvPicPr>
            <p:cNvPr id="445" name="Picture 444">
              <a:extLst>
                <a:ext uri="{FF2B5EF4-FFF2-40B4-BE49-F238E27FC236}">
                  <a16:creationId xmlns:a16="http://schemas.microsoft.com/office/drawing/2014/main" id="{3D35E2BE-AE1C-0F4C-8478-6E02B0B56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64059" y="4371424"/>
              <a:ext cx="251778" cy="186572"/>
            </a:xfrm>
            <a:prstGeom prst="rect">
              <a:avLst/>
            </a:prstGeom>
          </p:spPr>
        </p:pic>
        <p:pic>
          <p:nvPicPr>
            <p:cNvPr id="446" name="Picture 445">
              <a:extLst>
                <a:ext uri="{FF2B5EF4-FFF2-40B4-BE49-F238E27FC236}">
                  <a16:creationId xmlns:a16="http://schemas.microsoft.com/office/drawing/2014/main" id="{165CEFAE-B1B6-9042-8ECB-5FF7CA683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33693" y="2441028"/>
              <a:ext cx="251778" cy="186572"/>
            </a:xfrm>
            <a:prstGeom prst="rect">
              <a:avLst/>
            </a:prstGeom>
          </p:spPr>
        </p:pic>
        <p:pic>
          <p:nvPicPr>
            <p:cNvPr id="447" name="Picture 446">
              <a:extLst>
                <a:ext uri="{FF2B5EF4-FFF2-40B4-BE49-F238E27FC236}">
                  <a16:creationId xmlns:a16="http://schemas.microsoft.com/office/drawing/2014/main" id="{571A3C2E-9718-6A47-B5ED-136BFA581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23481" y="2732772"/>
              <a:ext cx="251778" cy="186572"/>
            </a:xfrm>
            <a:prstGeom prst="rect">
              <a:avLst/>
            </a:prstGeom>
          </p:spPr>
        </p:pic>
        <p:pic>
          <p:nvPicPr>
            <p:cNvPr id="450" name="Picture 449">
              <a:extLst>
                <a:ext uri="{FF2B5EF4-FFF2-40B4-BE49-F238E27FC236}">
                  <a16:creationId xmlns:a16="http://schemas.microsoft.com/office/drawing/2014/main" id="{30758134-B222-994B-A0D1-2C59FC19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20257" y="1935769"/>
              <a:ext cx="251778" cy="186572"/>
            </a:xfrm>
            <a:prstGeom prst="rect">
              <a:avLst/>
            </a:prstGeom>
          </p:spPr>
        </p:pic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505F36A4-AF26-A649-8C35-B6382A8A9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75084" y="4186019"/>
              <a:ext cx="251778" cy="186572"/>
            </a:xfrm>
            <a:prstGeom prst="rect">
              <a:avLst/>
            </a:prstGeom>
          </p:spPr>
        </p:pic>
        <p:pic>
          <p:nvPicPr>
            <p:cNvPr id="452" name="Picture 451">
              <a:extLst>
                <a:ext uri="{FF2B5EF4-FFF2-40B4-BE49-F238E27FC236}">
                  <a16:creationId xmlns:a16="http://schemas.microsoft.com/office/drawing/2014/main" id="{BCDD3728-7838-2240-97DE-E760757AC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77333" y="2654163"/>
              <a:ext cx="251778" cy="186572"/>
            </a:xfrm>
            <a:prstGeom prst="rect">
              <a:avLst/>
            </a:prstGeom>
          </p:spPr>
        </p:pic>
        <p:pic>
          <p:nvPicPr>
            <p:cNvPr id="453" name="Picture 452">
              <a:extLst>
                <a:ext uri="{FF2B5EF4-FFF2-40B4-BE49-F238E27FC236}">
                  <a16:creationId xmlns:a16="http://schemas.microsoft.com/office/drawing/2014/main" id="{DFEB98A2-DE30-CB40-8A8B-1B205946E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63146" y="4210646"/>
              <a:ext cx="251778" cy="186572"/>
            </a:xfrm>
            <a:prstGeom prst="rect">
              <a:avLst/>
            </a:prstGeom>
          </p:spPr>
        </p:pic>
        <p:pic>
          <p:nvPicPr>
            <p:cNvPr id="454" name="Picture 453">
              <a:extLst>
                <a:ext uri="{FF2B5EF4-FFF2-40B4-BE49-F238E27FC236}">
                  <a16:creationId xmlns:a16="http://schemas.microsoft.com/office/drawing/2014/main" id="{6FC2362E-150E-8E42-97B2-23D440356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08402" y="2147959"/>
              <a:ext cx="251778" cy="186572"/>
            </a:xfrm>
            <a:prstGeom prst="rect">
              <a:avLst/>
            </a:prstGeom>
          </p:spPr>
        </p:pic>
        <p:pic>
          <p:nvPicPr>
            <p:cNvPr id="455" name="Picture 454">
              <a:extLst>
                <a:ext uri="{FF2B5EF4-FFF2-40B4-BE49-F238E27FC236}">
                  <a16:creationId xmlns:a16="http://schemas.microsoft.com/office/drawing/2014/main" id="{FDC4FD7B-14CC-A84F-93BC-103A7550F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06788" y="5014090"/>
              <a:ext cx="251778" cy="186572"/>
            </a:xfrm>
            <a:prstGeom prst="rect">
              <a:avLst/>
            </a:prstGeom>
          </p:spPr>
        </p:pic>
        <p:pic>
          <p:nvPicPr>
            <p:cNvPr id="456" name="Picture 455">
              <a:extLst>
                <a:ext uri="{FF2B5EF4-FFF2-40B4-BE49-F238E27FC236}">
                  <a16:creationId xmlns:a16="http://schemas.microsoft.com/office/drawing/2014/main" id="{B458B9C3-5F7C-7A44-8E23-F1B9FD74D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29273" y="3436516"/>
              <a:ext cx="251778" cy="186572"/>
            </a:xfrm>
            <a:prstGeom prst="rect">
              <a:avLst/>
            </a:prstGeom>
          </p:spPr>
        </p:pic>
        <p:pic>
          <p:nvPicPr>
            <p:cNvPr id="457" name="Picture 456">
              <a:extLst>
                <a:ext uri="{FF2B5EF4-FFF2-40B4-BE49-F238E27FC236}">
                  <a16:creationId xmlns:a16="http://schemas.microsoft.com/office/drawing/2014/main" id="{E8762A6D-FB7C-1940-A49A-C5E345F3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85780" y="3066048"/>
              <a:ext cx="251778" cy="186572"/>
            </a:xfrm>
            <a:prstGeom prst="rect">
              <a:avLst/>
            </a:prstGeom>
          </p:spPr>
        </p:pic>
        <p:pic>
          <p:nvPicPr>
            <p:cNvPr id="458" name="Picture 457">
              <a:extLst>
                <a:ext uri="{FF2B5EF4-FFF2-40B4-BE49-F238E27FC236}">
                  <a16:creationId xmlns:a16="http://schemas.microsoft.com/office/drawing/2014/main" id="{1BCD6C3F-5481-B34F-94A3-EDE058D4D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75205" y="1676690"/>
              <a:ext cx="251778" cy="186572"/>
            </a:xfrm>
            <a:prstGeom prst="rect">
              <a:avLst/>
            </a:prstGeom>
          </p:spPr>
        </p:pic>
        <p:pic>
          <p:nvPicPr>
            <p:cNvPr id="459" name="Picture 458">
              <a:extLst>
                <a:ext uri="{FF2B5EF4-FFF2-40B4-BE49-F238E27FC236}">
                  <a16:creationId xmlns:a16="http://schemas.microsoft.com/office/drawing/2014/main" id="{DB317B14-8D56-1A46-9E0B-447D8471F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59288" y="1161115"/>
              <a:ext cx="251778" cy="186572"/>
            </a:xfrm>
            <a:prstGeom prst="rect">
              <a:avLst/>
            </a:prstGeom>
          </p:spPr>
        </p:pic>
        <p:pic>
          <p:nvPicPr>
            <p:cNvPr id="460" name="Picture 459">
              <a:extLst>
                <a:ext uri="{FF2B5EF4-FFF2-40B4-BE49-F238E27FC236}">
                  <a16:creationId xmlns:a16="http://schemas.microsoft.com/office/drawing/2014/main" id="{D804D9D8-DBAA-D64E-9434-7677C4CD6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03018" y="3749698"/>
              <a:ext cx="251778" cy="186572"/>
            </a:xfrm>
            <a:prstGeom prst="rect">
              <a:avLst/>
            </a:prstGeom>
          </p:spPr>
        </p:pic>
        <p:pic>
          <p:nvPicPr>
            <p:cNvPr id="461" name="Picture 460">
              <a:extLst>
                <a:ext uri="{FF2B5EF4-FFF2-40B4-BE49-F238E27FC236}">
                  <a16:creationId xmlns:a16="http://schemas.microsoft.com/office/drawing/2014/main" id="{680C9F85-3BAB-2547-8282-FEB0A7AC2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80863" y="4029175"/>
              <a:ext cx="251778" cy="186572"/>
            </a:xfrm>
            <a:prstGeom prst="rect">
              <a:avLst/>
            </a:prstGeom>
          </p:spPr>
        </p:pic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E22D4B19-CCBA-894D-AFAF-68FD7851D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65076" y="3175261"/>
              <a:ext cx="251778" cy="186572"/>
            </a:xfrm>
            <a:prstGeom prst="rect">
              <a:avLst/>
            </a:prstGeom>
          </p:spPr>
        </p:pic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19D3D493-2A9A-9844-AA19-49B5470B8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57770" y="2172787"/>
              <a:ext cx="251778" cy="186572"/>
            </a:xfrm>
            <a:prstGeom prst="rect">
              <a:avLst/>
            </a:prstGeom>
          </p:spPr>
        </p:pic>
        <p:pic>
          <p:nvPicPr>
            <p:cNvPr id="464" name="Picture 463">
              <a:extLst>
                <a:ext uri="{FF2B5EF4-FFF2-40B4-BE49-F238E27FC236}">
                  <a16:creationId xmlns:a16="http://schemas.microsoft.com/office/drawing/2014/main" id="{7DFFF24E-95EA-B84B-85F5-DBCC80DA6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60316" y="2845351"/>
              <a:ext cx="251778" cy="186572"/>
            </a:xfrm>
            <a:prstGeom prst="rect">
              <a:avLst/>
            </a:prstGeom>
          </p:spPr>
        </p:pic>
        <p:pic>
          <p:nvPicPr>
            <p:cNvPr id="465" name="Picture 464">
              <a:extLst>
                <a:ext uri="{FF2B5EF4-FFF2-40B4-BE49-F238E27FC236}">
                  <a16:creationId xmlns:a16="http://schemas.microsoft.com/office/drawing/2014/main" id="{BFD90EAB-DECA-FA48-8085-7A33AE90E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23977" y="4803367"/>
              <a:ext cx="251778" cy="186572"/>
            </a:xfrm>
            <a:prstGeom prst="rect">
              <a:avLst/>
            </a:prstGeom>
          </p:spPr>
        </p:pic>
        <p:pic>
          <p:nvPicPr>
            <p:cNvPr id="466" name="Picture 465">
              <a:extLst>
                <a:ext uri="{FF2B5EF4-FFF2-40B4-BE49-F238E27FC236}">
                  <a16:creationId xmlns:a16="http://schemas.microsoft.com/office/drawing/2014/main" id="{56569ACB-4AC1-0D40-A3E1-EE128BAD0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70584" y="2092721"/>
              <a:ext cx="251778" cy="186572"/>
            </a:xfrm>
            <a:prstGeom prst="rect">
              <a:avLst/>
            </a:prstGeom>
          </p:spPr>
        </p:pic>
        <p:pic>
          <p:nvPicPr>
            <p:cNvPr id="468" name="Picture 467">
              <a:extLst>
                <a:ext uri="{FF2B5EF4-FFF2-40B4-BE49-F238E27FC236}">
                  <a16:creationId xmlns:a16="http://schemas.microsoft.com/office/drawing/2014/main" id="{ED74479C-2431-F541-B9B8-628D2824F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99886" y="2579017"/>
              <a:ext cx="251778" cy="186572"/>
            </a:xfrm>
            <a:prstGeom prst="rect">
              <a:avLst/>
            </a:prstGeom>
          </p:spPr>
        </p:pic>
        <p:pic>
          <p:nvPicPr>
            <p:cNvPr id="469" name="Picture 468">
              <a:extLst>
                <a:ext uri="{FF2B5EF4-FFF2-40B4-BE49-F238E27FC236}">
                  <a16:creationId xmlns:a16="http://schemas.microsoft.com/office/drawing/2014/main" id="{28555C26-9166-8249-8A27-87972C54D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97574" y="2319256"/>
              <a:ext cx="251778" cy="186572"/>
            </a:xfrm>
            <a:prstGeom prst="rect">
              <a:avLst/>
            </a:prstGeom>
          </p:spPr>
        </p:pic>
        <p:pic>
          <p:nvPicPr>
            <p:cNvPr id="471" name="Picture 470">
              <a:extLst>
                <a:ext uri="{FF2B5EF4-FFF2-40B4-BE49-F238E27FC236}">
                  <a16:creationId xmlns:a16="http://schemas.microsoft.com/office/drawing/2014/main" id="{29D1E376-E825-6346-B39E-7495C6224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51119" y="4638123"/>
              <a:ext cx="251778" cy="186572"/>
            </a:xfrm>
            <a:prstGeom prst="rect">
              <a:avLst/>
            </a:prstGeom>
          </p:spPr>
        </p:pic>
        <p:pic>
          <p:nvPicPr>
            <p:cNvPr id="472" name="Picture 471">
              <a:extLst>
                <a:ext uri="{FF2B5EF4-FFF2-40B4-BE49-F238E27FC236}">
                  <a16:creationId xmlns:a16="http://schemas.microsoft.com/office/drawing/2014/main" id="{B7A9E58D-B990-364F-915B-A8548FA3B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68576" y="4747373"/>
              <a:ext cx="251778" cy="186572"/>
            </a:xfrm>
            <a:prstGeom prst="rect">
              <a:avLst/>
            </a:prstGeom>
          </p:spPr>
        </p:pic>
        <p:pic>
          <p:nvPicPr>
            <p:cNvPr id="473" name="Picture 472">
              <a:extLst>
                <a:ext uri="{FF2B5EF4-FFF2-40B4-BE49-F238E27FC236}">
                  <a16:creationId xmlns:a16="http://schemas.microsoft.com/office/drawing/2014/main" id="{5DE943DA-5683-7C40-9C1A-147B1602E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66265" y="4487612"/>
              <a:ext cx="251778" cy="186572"/>
            </a:xfrm>
            <a:prstGeom prst="rect">
              <a:avLst/>
            </a:prstGeom>
          </p:spPr>
        </p:pic>
        <p:pic>
          <p:nvPicPr>
            <p:cNvPr id="474" name="Picture 473">
              <a:extLst>
                <a:ext uri="{FF2B5EF4-FFF2-40B4-BE49-F238E27FC236}">
                  <a16:creationId xmlns:a16="http://schemas.microsoft.com/office/drawing/2014/main" id="{7D7AB146-A609-0D42-8DE3-11ADC616D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94758" y="4851257"/>
              <a:ext cx="251778" cy="186572"/>
            </a:xfrm>
            <a:prstGeom prst="rect">
              <a:avLst/>
            </a:prstGeom>
          </p:spPr>
        </p:pic>
        <p:pic>
          <p:nvPicPr>
            <p:cNvPr id="475" name="Picture 474">
              <a:extLst>
                <a:ext uri="{FF2B5EF4-FFF2-40B4-BE49-F238E27FC236}">
                  <a16:creationId xmlns:a16="http://schemas.microsoft.com/office/drawing/2014/main" id="{9662C4A4-D746-2442-872A-FF80E0D5D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59745" y="5032821"/>
              <a:ext cx="251778" cy="186572"/>
            </a:xfrm>
            <a:prstGeom prst="rect">
              <a:avLst/>
            </a:prstGeom>
          </p:spPr>
        </p:pic>
        <p:pic>
          <p:nvPicPr>
            <p:cNvPr id="476" name="Picture 475">
              <a:extLst>
                <a:ext uri="{FF2B5EF4-FFF2-40B4-BE49-F238E27FC236}">
                  <a16:creationId xmlns:a16="http://schemas.microsoft.com/office/drawing/2014/main" id="{B62C8E58-3E67-0B45-ACA0-2643B09F5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77202" y="5142072"/>
              <a:ext cx="251778" cy="186572"/>
            </a:xfrm>
            <a:prstGeom prst="rect">
              <a:avLst/>
            </a:prstGeom>
          </p:spPr>
        </p:pic>
        <p:pic>
          <p:nvPicPr>
            <p:cNvPr id="477" name="Picture 476">
              <a:extLst>
                <a:ext uri="{FF2B5EF4-FFF2-40B4-BE49-F238E27FC236}">
                  <a16:creationId xmlns:a16="http://schemas.microsoft.com/office/drawing/2014/main" id="{8D5C702C-BE88-604B-A6B9-D166CDE5A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74889" y="4882311"/>
              <a:ext cx="251778" cy="186572"/>
            </a:xfrm>
            <a:prstGeom prst="rect">
              <a:avLst/>
            </a:prstGeom>
          </p:spPr>
        </p:pic>
        <p:pic>
          <p:nvPicPr>
            <p:cNvPr id="478" name="Picture 477">
              <a:extLst>
                <a:ext uri="{FF2B5EF4-FFF2-40B4-BE49-F238E27FC236}">
                  <a16:creationId xmlns:a16="http://schemas.microsoft.com/office/drawing/2014/main" id="{4A0499DE-65A7-5648-B5FB-923997B9B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03384" y="5245955"/>
              <a:ext cx="251778" cy="186572"/>
            </a:xfrm>
            <a:prstGeom prst="rect">
              <a:avLst/>
            </a:prstGeom>
          </p:spPr>
        </p:pic>
        <p:pic>
          <p:nvPicPr>
            <p:cNvPr id="480" name="Picture 479">
              <a:extLst>
                <a:ext uri="{FF2B5EF4-FFF2-40B4-BE49-F238E27FC236}">
                  <a16:creationId xmlns:a16="http://schemas.microsoft.com/office/drawing/2014/main" id="{7CD9029F-9B97-BE48-96D6-923F0F85C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00830" y="5343428"/>
              <a:ext cx="251778" cy="186572"/>
            </a:xfrm>
            <a:prstGeom prst="rect">
              <a:avLst/>
            </a:prstGeom>
          </p:spPr>
        </p:pic>
        <p:pic>
          <p:nvPicPr>
            <p:cNvPr id="481" name="Picture 480">
              <a:extLst>
                <a:ext uri="{FF2B5EF4-FFF2-40B4-BE49-F238E27FC236}">
                  <a16:creationId xmlns:a16="http://schemas.microsoft.com/office/drawing/2014/main" id="{4BF7703A-6FC4-6943-BD04-AA384AEEB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98518" y="5083668"/>
              <a:ext cx="251778" cy="186572"/>
            </a:xfrm>
            <a:prstGeom prst="rect">
              <a:avLst/>
            </a:prstGeom>
          </p:spPr>
        </p:pic>
        <p:pic>
          <p:nvPicPr>
            <p:cNvPr id="482" name="Picture 481">
              <a:extLst>
                <a:ext uri="{FF2B5EF4-FFF2-40B4-BE49-F238E27FC236}">
                  <a16:creationId xmlns:a16="http://schemas.microsoft.com/office/drawing/2014/main" id="{0FE1477E-F3D7-A946-94E9-5860DC1B6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27013" y="5447312"/>
              <a:ext cx="251778" cy="186572"/>
            </a:xfrm>
            <a:prstGeom prst="rect">
              <a:avLst/>
            </a:prstGeom>
          </p:spPr>
        </p:pic>
        <p:pic>
          <p:nvPicPr>
            <p:cNvPr id="483" name="Picture 482">
              <a:extLst>
                <a:ext uri="{FF2B5EF4-FFF2-40B4-BE49-F238E27FC236}">
                  <a16:creationId xmlns:a16="http://schemas.microsoft.com/office/drawing/2014/main" id="{CD1E6694-E2B4-C045-99D1-CDD2CDC88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04397" y="5068846"/>
              <a:ext cx="251778" cy="186572"/>
            </a:xfrm>
            <a:prstGeom prst="rect">
              <a:avLst/>
            </a:prstGeom>
          </p:spPr>
        </p:pic>
        <p:pic>
          <p:nvPicPr>
            <p:cNvPr id="484" name="Picture 483">
              <a:extLst>
                <a:ext uri="{FF2B5EF4-FFF2-40B4-BE49-F238E27FC236}">
                  <a16:creationId xmlns:a16="http://schemas.microsoft.com/office/drawing/2014/main" id="{38009D2A-1E85-C34F-AEC3-F67308738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21854" y="5178096"/>
              <a:ext cx="251778" cy="186572"/>
            </a:xfrm>
            <a:prstGeom prst="rect">
              <a:avLst/>
            </a:prstGeom>
          </p:spPr>
        </p:pic>
        <p:pic>
          <p:nvPicPr>
            <p:cNvPr id="485" name="Picture 484">
              <a:extLst>
                <a:ext uri="{FF2B5EF4-FFF2-40B4-BE49-F238E27FC236}">
                  <a16:creationId xmlns:a16="http://schemas.microsoft.com/office/drawing/2014/main" id="{B31933B6-3C19-9245-976E-D4E38777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19542" y="4918335"/>
              <a:ext cx="251778" cy="186572"/>
            </a:xfrm>
            <a:prstGeom prst="rect">
              <a:avLst/>
            </a:prstGeom>
          </p:spPr>
        </p:pic>
        <p:pic>
          <p:nvPicPr>
            <p:cNvPr id="486" name="Picture 485">
              <a:extLst>
                <a:ext uri="{FF2B5EF4-FFF2-40B4-BE49-F238E27FC236}">
                  <a16:creationId xmlns:a16="http://schemas.microsoft.com/office/drawing/2014/main" id="{C346808A-2DD8-7046-9647-3FEAAFA3A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48037" y="5281979"/>
              <a:ext cx="251778" cy="186572"/>
            </a:xfrm>
            <a:prstGeom prst="rect">
              <a:avLst/>
            </a:prstGeom>
          </p:spPr>
        </p:pic>
        <p:pic>
          <p:nvPicPr>
            <p:cNvPr id="487" name="Picture 486">
              <a:extLst>
                <a:ext uri="{FF2B5EF4-FFF2-40B4-BE49-F238E27FC236}">
                  <a16:creationId xmlns:a16="http://schemas.microsoft.com/office/drawing/2014/main" id="{85E11C8B-A85A-134F-A9C0-CDD73DDB8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35709" y="3904495"/>
              <a:ext cx="251778" cy="186572"/>
            </a:xfrm>
            <a:prstGeom prst="rect">
              <a:avLst/>
            </a:prstGeom>
          </p:spPr>
        </p:pic>
        <p:pic>
          <p:nvPicPr>
            <p:cNvPr id="488" name="Picture 487">
              <a:extLst>
                <a:ext uri="{FF2B5EF4-FFF2-40B4-BE49-F238E27FC236}">
                  <a16:creationId xmlns:a16="http://schemas.microsoft.com/office/drawing/2014/main" id="{492FF298-1D9E-CE43-BCF2-2FBE63D84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53166" y="4013746"/>
              <a:ext cx="251778" cy="186572"/>
            </a:xfrm>
            <a:prstGeom prst="rect">
              <a:avLst/>
            </a:prstGeom>
          </p:spPr>
        </p:pic>
        <p:pic>
          <p:nvPicPr>
            <p:cNvPr id="489" name="Picture 488">
              <a:extLst>
                <a:ext uri="{FF2B5EF4-FFF2-40B4-BE49-F238E27FC236}">
                  <a16:creationId xmlns:a16="http://schemas.microsoft.com/office/drawing/2014/main" id="{AEFD0CE1-E7D6-DA49-8625-DE299AB29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50855" y="3753985"/>
              <a:ext cx="251778" cy="186572"/>
            </a:xfrm>
            <a:prstGeom prst="rect">
              <a:avLst/>
            </a:prstGeom>
          </p:spPr>
        </p:pic>
        <p:pic>
          <p:nvPicPr>
            <p:cNvPr id="490" name="Picture 489">
              <a:extLst>
                <a:ext uri="{FF2B5EF4-FFF2-40B4-BE49-F238E27FC236}">
                  <a16:creationId xmlns:a16="http://schemas.microsoft.com/office/drawing/2014/main" id="{27ED3225-0CB0-0644-A09E-062365052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79349" y="4117630"/>
              <a:ext cx="251778" cy="186572"/>
            </a:xfrm>
            <a:prstGeom prst="rect">
              <a:avLst/>
            </a:prstGeom>
          </p:spPr>
        </p:pic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8BC0CC9E-DDAC-A44E-ACC2-428C72132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20312" y="4562980"/>
              <a:ext cx="251778" cy="186572"/>
            </a:xfrm>
            <a:prstGeom prst="rect">
              <a:avLst/>
            </a:prstGeom>
          </p:spPr>
        </p:pic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7587D4AF-36ED-034E-9BE0-7D1A3C8A4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37769" y="4672230"/>
              <a:ext cx="251778" cy="186572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AE9B66F9-D979-1C47-97C1-D4FC12915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35458" y="4412470"/>
              <a:ext cx="251778" cy="186572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C032FB3B-98E8-204D-8E65-FD0AEA9A6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63952" y="4776114"/>
              <a:ext cx="251778" cy="186572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813AF653-D19A-F14F-84D3-D716F09E6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97361" y="5420750"/>
              <a:ext cx="251778" cy="186572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3DCBAC83-F4E3-974B-A84F-591969DA0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14818" y="5530001"/>
              <a:ext cx="251778" cy="186572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8AD4B5FD-A6ED-8D49-9A29-9EB673A49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12506" y="5270240"/>
              <a:ext cx="251778" cy="186572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A2813C91-23B5-A144-9490-448E98D26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16422" y="2858727"/>
              <a:ext cx="251778" cy="186572"/>
            </a:xfrm>
            <a:prstGeom prst="rect">
              <a:avLst/>
            </a:prstGeom>
          </p:spPr>
        </p:pic>
        <p:pic>
          <p:nvPicPr>
            <p:cNvPr id="499" name="Picture 498">
              <a:extLst>
                <a:ext uri="{FF2B5EF4-FFF2-40B4-BE49-F238E27FC236}">
                  <a16:creationId xmlns:a16="http://schemas.microsoft.com/office/drawing/2014/main" id="{7160E6A7-6CC9-0141-AFCD-8C85522A9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33879" y="2967978"/>
              <a:ext cx="251778" cy="186572"/>
            </a:xfrm>
            <a:prstGeom prst="rect">
              <a:avLst/>
            </a:prstGeom>
          </p:spPr>
        </p:pic>
        <p:pic>
          <p:nvPicPr>
            <p:cNvPr id="500" name="Picture 499">
              <a:extLst>
                <a:ext uri="{FF2B5EF4-FFF2-40B4-BE49-F238E27FC236}">
                  <a16:creationId xmlns:a16="http://schemas.microsoft.com/office/drawing/2014/main" id="{0DD6356A-239B-724D-9E04-B62EAEA3D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31566" y="2708217"/>
              <a:ext cx="251778" cy="186572"/>
            </a:xfrm>
            <a:prstGeom prst="rect">
              <a:avLst/>
            </a:prstGeom>
          </p:spPr>
        </p:pic>
        <p:pic>
          <p:nvPicPr>
            <p:cNvPr id="501" name="Picture 500">
              <a:extLst>
                <a:ext uri="{FF2B5EF4-FFF2-40B4-BE49-F238E27FC236}">
                  <a16:creationId xmlns:a16="http://schemas.microsoft.com/office/drawing/2014/main" id="{44EBDEB1-2C93-D045-AABA-C09618A27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73578" y="2963893"/>
              <a:ext cx="251778" cy="186572"/>
            </a:xfrm>
            <a:prstGeom prst="rect">
              <a:avLst/>
            </a:prstGeom>
          </p:spPr>
        </p:pic>
        <p:pic>
          <p:nvPicPr>
            <p:cNvPr id="503" name="Picture 502">
              <a:extLst>
                <a:ext uri="{FF2B5EF4-FFF2-40B4-BE49-F238E27FC236}">
                  <a16:creationId xmlns:a16="http://schemas.microsoft.com/office/drawing/2014/main" id="{2180070F-EBFE-184B-BEE9-86E5B70F9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01598" y="1823490"/>
              <a:ext cx="251778" cy="186572"/>
            </a:xfrm>
            <a:prstGeom prst="rect">
              <a:avLst/>
            </a:prstGeom>
          </p:spPr>
        </p:pic>
        <p:pic>
          <p:nvPicPr>
            <p:cNvPr id="505" name="Picture 504">
              <a:extLst>
                <a:ext uri="{FF2B5EF4-FFF2-40B4-BE49-F238E27FC236}">
                  <a16:creationId xmlns:a16="http://schemas.microsoft.com/office/drawing/2014/main" id="{C12C72EA-2FED-3445-B863-85EEEFC5B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22471" y="1398375"/>
              <a:ext cx="251778" cy="186572"/>
            </a:xfrm>
            <a:prstGeom prst="rect">
              <a:avLst/>
            </a:prstGeom>
          </p:spPr>
        </p:pic>
        <p:pic>
          <p:nvPicPr>
            <p:cNvPr id="506" name="Picture 505">
              <a:extLst>
                <a:ext uri="{FF2B5EF4-FFF2-40B4-BE49-F238E27FC236}">
                  <a16:creationId xmlns:a16="http://schemas.microsoft.com/office/drawing/2014/main" id="{72787B7A-BD57-9843-9D36-B33F89C7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37073" y="4918194"/>
              <a:ext cx="251778" cy="186572"/>
            </a:xfrm>
            <a:prstGeom prst="rect">
              <a:avLst/>
            </a:prstGeom>
          </p:spPr>
        </p:pic>
        <p:pic>
          <p:nvPicPr>
            <p:cNvPr id="507" name="Picture 506">
              <a:extLst>
                <a:ext uri="{FF2B5EF4-FFF2-40B4-BE49-F238E27FC236}">
                  <a16:creationId xmlns:a16="http://schemas.microsoft.com/office/drawing/2014/main" id="{3A36D9F4-5EB4-6946-B15D-F299E93C8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45663" y="5508290"/>
              <a:ext cx="251778" cy="186572"/>
            </a:xfrm>
            <a:prstGeom prst="rect">
              <a:avLst/>
            </a:prstGeom>
          </p:spPr>
        </p:pic>
        <p:pic>
          <p:nvPicPr>
            <p:cNvPr id="508" name="Picture 507">
              <a:extLst>
                <a:ext uri="{FF2B5EF4-FFF2-40B4-BE49-F238E27FC236}">
                  <a16:creationId xmlns:a16="http://schemas.microsoft.com/office/drawing/2014/main" id="{2765F03A-5D3F-3D4E-B1C2-2832DD1F8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72348" y="5752499"/>
              <a:ext cx="251778" cy="186572"/>
            </a:xfrm>
            <a:prstGeom prst="rect">
              <a:avLst/>
            </a:prstGeom>
          </p:spPr>
        </p:pic>
        <p:pic>
          <p:nvPicPr>
            <p:cNvPr id="509" name="Picture 508">
              <a:extLst>
                <a:ext uri="{FF2B5EF4-FFF2-40B4-BE49-F238E27FC236}">
                  <a16:creationId xmlns:a16="http://schemas.microsoft.com/office/drawing/2014/main" id="{8E832F4F-709E-9948-98EF-221CCDA84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09981" y="5792417"/>
              <a:ext cx="251778" cy="186572"/>
            </a:xfrm>
            <a:prstGeom prst="rect">
              <a:avLst/>
            </a:prstGeom>
          </p:spPr>
        </p:pic>
        <p:pic>
          <p:nvPicPr>
            <p:cNvPr id="510" name="Picture 509">
              <a:extLst>
                <a:ext uri="{FF2B5EF4-FFF2-40B4-BE49-F238E27FC236}">
                  <a16:creationId xmlns:a16="http://schemas.microsoft.com/office/drawing/2014/main" id="{302EFB59-6960-B64D-BFEB-98DC9ABD2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49958" y="5792417"/>
              <a:ext cx="251778" cy="186572"/>
            </a:xfrm>
            <a:prstGeom prst="rect">
              <a:avLst/>
            </a:prstGeom>
          </p:spPr>
        </p:pic>
        <p:pic>
          <p:nvPicPr>
            <p:cNvPr id="511" name="Picture 510">
              <a:extLst>
                <a:ext uri="{FF2B5EF4-FFF2-40B4-BE49-F238E27FC236}">
                  <a16:creationId xmlns:a16="http://schemas.microsoft.com/office/drawing/2014/main" id="{587EA817-79AE-B743-8D25-6F2A4A3C0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19415" y="5127950"/>
              <a:ext cx="251778" cy="186572"/>
            </a:xfrm>
            <a:prstGeom prst="rect">
              <a:avLst/>
            </a:prstGeom>
          </p:spPr>
        </p:pic>
        <p:pic>
          <p:nvPicPr>
            <p:cNvPr id="512" name="Picture 511">
              <a:extLst>
                <a:ext uri="{FF2B5EF4-FFF2-40B4-BE49-F238E27FC236}">
                  <a16:creationId xmlns:a16="http://schemas.microsoft.com/office/drawing/2014/main" id="{3F405BAB-E1FD-AA4B-BEC2-B3B840B3E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30734" y="4393025"/>
              <a:ext cx="251778" cy="186572"/>
            </a:xfrm>
            <a:prstGeom prst="rect">
              <a:avLst/>
            </a:prstGeom>
          </p:spPr>
        </p:pic>
        <p:pic>
          <p:nvPicPr>
            <p:cNvPr id="513" name="Picture 512">
              <a:extLst>
                <a:ext uri="{FF2B5EF4-FFF2-40B4-BE49-F238E27FC236}">
                  <a16:creationId xmlns:a16="http://schemas.microsoft.com/office/drawing/2014/main" id="{EE0F36B5-A050-A545-9A34-33434ED83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71552" y="5274083"/>
              <a:ext cx="251778" cy="186572"/>
            </a:xfrm>
            <a:prstGeom prst="rect">
              <a:avLst/>
            </a:prstGeom>
          </p:spPr>
        </p:pic>
        <p:pic>
          <p:nvPicPr>
            <p:cNvPr id="577" name="Picture 576">
              <a:extLst>
                <a:ext uri="{FF2B5EF4-FFF2-40B4-BE49-F238E27FC236}">
                  <a16:creationId xmlns:a16="http://schemas.microsoft.com/office/drawing/2014/main" id="{E77E1316-2439-B043-9E10-311C33E6B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72447" y="5151861"/>
              <a:ext cx="251778" cy="186573"/>
            </a:xfrm>
            <a:prstGeom prst="rect">
              <a:avLst/>
            </a:prstGeom>
          </p:spPr>
        </p:pic>
        <p:pic>
          <p:nvPicPr>
            <p:cNvPr id="578" name="Picture 577">
              <a:extLst>
                <a:ext uri="{FF2B5EF4-FFF2-40B4-BE49-F238E27FC236}">
                  <a16:creationId xmlns:a16="http://schemas.microsoft.com/office/drawing/2014/main" id="{E62B25CF-E4CC-DB46-889E-280188F4C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79672" y="5478602"/>
              <a:ext cx="251778" cy="186572"/>
            </a:xfrm>
            <a:prstGeom prst="rect">
              <a:avLst/>
            </a:prstGeom>
          </p:spPr>
        </p:pic>
        <p:pic>
          <p:nvPicPr>
            <p:cNvPr id="579" name="Picture 578">
              <a:extLst>
                <a:ext uri="{FF2B5EF4-FFF2-40B4-BE49-F238E27FC236}">
                  <a16:creationId xmlns:a16="http://schemas.microsoft.com/office/drawing/2014/main" id="{21C6BE0E-C086-F143-AC41-E8B0D7E51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95288" y="5684730"/>
              <a:ext cx="251778" cy="186572"/>
            </a:xfrm>
            <a:prstGeom prst="rect">
              <a:avLst/>
            </a:prstGeom>
          </p:spPr>
        </p:pic>
        <p:pic>
          <p:nvPicPr>
            <p:cNvPr id="580" name="Picture 579">
              <a:extLst>
                <a:ext uri="{FF2B5EF4-FFF2-40B4-BE49-F238E27FC236}">
                  <a16:creationId xmlns:a16="http://schemas.microsoft.com/office/drawing/2014/main" id="{C63D49E2-37F2-464A-8C43-2CAE40017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42818" y="5422926"/>
              <a:ext cx="251778" cy="186572"/>
            </a:xfrm>
            <a:prstGeom prst="rect">
              <a:avLst/>
            </a:prstGeom>
          </p:spPr>
        </p:pic>
        <p:pic>
          <p:nvPicPr>
            <p:cNvPr id="581" name="Picture 580">
              <a:extLst>
                <a:ext uri="{FF2B5EF4-FFF2-40B4-BE49-F238E27FC236}">
                  <a16:creationId xmlns:a16="http://schemas.microsoft.com/office/drawing/2014/main" id="{6486349C-088E-0C46-ADB2-2FCAAA986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92121" y="5567983"/>
              <a:ext cx="251778" cy="186572"/>
            </a:xfrm>
            <a:prstGeom prst="rect">
              <a:avLst/>
            </a:prstGeom>
          </p:spPr>
        </p:pic>
        <p:pic>
          <p:nvPicPr>
            <p:cNvPr id="582" name="Picture 581">
              <a:extLst>
                <a:ext uri="{FF2B5EF4-FFF2-40B4-BE49-F238E27FC236}">
                  <a16:creationId xmlns:a16="http://schemas.microsoft.com/office/drawing/2014/main" id="{1535FABB-8E27-9047-A5BE-E2B206250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92263" y="5602689"/>
              <a:ext cx="251778" cy="186573"/>
            </a:xfrm>
            <a:prstGeom prst="rect">
              <a:avLst/>
            </a:prstGeom>
          </p:spPr>
        </p:pic>
        <p:pic>
          <p:nvPicPr>
            <p:cNvPr id="584" name="Picture 583">
              <a:extLst>
                <a:ext uri="{FF2B5EF4-FFF2-40B4-BE49-F238E27FC236}">
                  <a16:creationId xmlns:a16="http://schemas.microsoft.com/office/drawing/2014/main" id="{547D9FED-A556-3443-B4C7-938B16929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15104" y="6135558"/>
              <a:ext cx="251778" cy="186572"/>
            </a:xfrm>
            <a:prstGeom prst="rect">
              <a:avLst/>
            </a:prstGeom>
          </p:spPr>
        </p:pic>
        <p:pic>
          <p:nvPicPr>
            <p:cNvPr id="586" name="Picture 585">
              <a:extLst>
                <a:ext uri="{FF2B5EF4-FFF2-40B4-BE49-F238E27FC236}">
                  <a16:creationId xmlns:a16="http://schemas.microsoft.com/office/drawing/2014/main" id="{217A7D1C-B7FF-6243-B2A5-06F327420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11937" y="6018811"/>
              <a:ext cx="251778" cy="186572"/>
            </a:xfrm>
            <a:prstGeom prst="rect">
              <a:avLst/>
            </a:prstGeom>
          </p:spPr>
        </p:pic>
        <p:pic>
          <p:nvPicPr>
            <p:cNvPr id="588" name="Picture 587">
              <a:extLst>
                <a:ext uri="{FF2B5EF4-FFF2-40B4-BE49-F238E27FC236}">
                  <a16:creationId xmlns:a16="http://schemas.microsoft.com/office/drawing/2014/main" id="{3D6D86A9-452F-8548-A33E-D82234B86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58510" y="6175664"/>
              <a:ext cx="251778" cy="186572"/>
            </a:xfrm>
            <a:prstGeom prst="rect">
              <a:avLst/>
            </a:prstGeom>
          </p:spPr>
        </p:pic>
        <p:pic>
          <p:nvPicPr>
            <p:cNvPr id="589" name="Picture 588">
              <a:extLst>
                <a:ext uri="{FF2B5EF4-FFF2-40B4-BE49-F238E27FC236}">
                  <a16:creationId xmlns:a16="http://schemas.microsoft.com/office/drawing/2014/main" id="{BE725F99-7A00-FD4A-A26E-78856D83F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74126" y="6381792"/>
              <a:ext cx="251778" cy="186572"/>
            </a:xfrm>
            <a:prstGeom prst="rect">
              <a:avLst/>
            </a:prstGeom>
          </p:spPr>
        </p:pic>
        <p:pic>
          <p:nvPicPr>
            <p:cNvPr id="590" name="Picture 589">
              <a:extLst>
                <a:ext uri="{FF2B5EF4-FFF2-40B4-BE49-F238E27FC236}">
                  <a16:creationId xmlns:a16="http://schemas.microsoft.com/office/drawing/2014/main" id="{B126AA03-CF94-324B-9A23-44CBFF59E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21656" y="6119988"/>
              <a:ext cx="251778" cy="186572"/>
            </a:xfrm>
            <a:prstGeom prst="rect">
              <a:avLst/>
            </a:prstGeom>
          </p:spPr>
        </p:pic>
        <p:pic>
          <p:nvPicPr>
            <p:cNvPr id="591" name="Picture 590">
              <a:extLst>
                <a:ext uri="{FF2B5EF4-FFF2-40B4-BE49-F238E27FC236}">
                  <a16:creationId xmlns:a16="http://schemas.microsoft.com/office/drawing/2014/main" id="{B9DD0355-5274-4846-BED2-CAB123832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70959" y="6265045"/>
              <a:ext cx="251778" cy="186572"/>
            </a:xfrm>
            <a:prstGeom prst="rect">
              <a:avLst/>
            </a:prstGeom>
          </p:spPr>
        </p:pic>
        <p:pic>
          <p:nvPicPr>
            <p:cNvPr id="592" name="Picture 591">
              <a:extLst>
                <a:ext uri="{FF2B5EF4-FFF2-40B4-BE49-F238E27FC236}">
                  <a16:creationId xmlns:a16="http://schemas.microsoft.com/office/drawing/2014/main" id="{DD5AFC37-2EF9-4E4A-B19F-4F9C8B795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34423" y="5642795"/>
              <a:ext cx="251778" cy="186573"/>
            </a:xfrm>
            <a:prstGeom prst="rect">
              <a:avLst/>
            </a:prstGeom>
          </p:spPr>
        </p:pic>
        <p:pic>
          <p:nvPicPr>
            <p:cNvPr id="593" name="Picture 592">
              <a:extLst>
                <a:ext uri="{FF2B5EF4-FFF2-40B4-BE49-F238E27FC236}">
                  <a16:creationId xmlns:a16="http://schemas.microsoft.com/office/drawing/2014/main" id="{2B6EB743-BF94-2E43-8E41-A3DECE5B5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41648" y="5969536"/>
              <a:ext cx="251778" cy="186572"/>
            </a:xfrm>
            <a:prstGeom prst="rect">
              <a:avLst/>
            </a:prstGeom>
          </p:spPr>
        </p:pic>
        <p:pic>
          <p:nvPicPr>
            <p:cNvPr id="594" name="Picture 593">
              <a:extLst>
                <a:ext uri="{FF2B5EF4-FFF2-40B4-BE49-F238E27FC236}">
                  <a16:creationId xmlns:a16="http://schemas.microsoft.com/office/drawing/2014/main" id="{4029D80B-46F2-AB42-8FBA-183A97719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57264" y="6175664"/>
              <a:ext cx="251778" cy="186572"/>
            </a:xfrm>
            <a:prstGeom prst="rect">
              <a:avLst/>
            </a:prstGeom>
          </p:spPr>
        </p:pic>
        <p:pic>
          <p:nvPicPr>
            <p:cNvPr id="595" name="Picture 594">
              <a:extLst>
                <a:ext uri="{FF2B5EF4-FFF2-40B4-BE49-F238E27FC236}">
                  <a16:creationId xmlns:a16="http://schemas.microsoft.com/office/drawing/2014/main" id="{7360CB7C-1C37-B748-94A4-8B1127779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04794" y="5913860"/>
              <a:ext cx="251778" cy="186572"/>
            </a:xfrm>
            <a:prstGeom prst="rect">
              <a:avLst/>
            </a:prstGeom>
          </p:spPr>
        </p:pic>
        <p:pic>
          <p:nvPicPr>
            <p:cNvPr id="596" name="Picture 595">
              <a:extLst>
                <a:ext uri="{FF2B5EF4-FFF2-40B4-BE49-F238E27FC236}">
                  <a16:creationId xmlns:a16="http://schemas.microsoft.com/office/drawing/2014/main" id="{EC373502-0583-AA46-8086-A05960C5C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54097" y="6058917"/>
              <a:ext cx="251778" cy="186572"/>
            </a:xfrm>
            <a:prstGeom prst="rect">
              <a:avLst/>
            </a:prstGeom>
          </p:spPr>
        </p:pic>
        <p:pic>
          <p:nvPicPr>
            <p:cNvPr id="597" name="Picture 596">
              <a:extLst>
                <a:ext uri="{FF2B5EF4-FFF2-40B4-BE49-F238E27FC236}">
                  <a16:creationId xmlns:a16="http://schemas.microsoft.com/office/drawing/2014/main" id="{A4B2644D-F84D-4D42-A695-EDE56B632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86712" y="5497738"/>
              <a:ext cx="251778" cy="186573"/>
            </a:xfrm>
            <a:prstGeom prst="rect">
              <a:avLst/>
            </a:prstGeom>
          </p:spPr>
        </p:pic>
        <p:pic>
          <p:nvPicPr>
            <p:cNvPr id="598" name="Picture 597">
              <a:extLst>
                <a:ext uri="{FF2B5EF4-FFF2-40B4-BE49-F238E27FC236}">
                  <a16:creationId xmlns:a16="http://schemas.microsoft.com/office/drawing/2014/main" id="{743D8DFF-219A-D844-8D37-4D47421F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93937" y="5824479"/>
              <a:ext cx="251778" cy="186572"/>
            </a:xfrm>
            <a:prstGeom prst="rect">
              <a:avLst/>
            </a:prstGeom>
          </p:spPr>
        </p:pic>
        <p:pic>
          <p:nvPicPr>
            <p:cNvPr id="599" name="Picture 598">
              <a:extLst>
                <a:ext uri="{FF2B5EF4-FFF2-40B4-BE49-F238E27FC236}">
                  <a16:creationId xmlns:a16="http://schemas.microsoft.com/office/drawing/2014/main" id="{FFA369ED-1779-A04A-A0F6-9334ABC98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09553" y="6030607"/>
              <a:ext cx="251778" cy="186572"/>
            </a:xfrm>
            <a:prstGeom prst="rect">
              <a:avLst/>
            </a:prstGeom>
          </p:spPr>
        </p:pic>
        <p:pic>
          <p:nvPicPr>
            <p:cNvPr id="600" name="Picture 599">
              <a:extLst>
                <a:ext uri="{FF2B5EF4-FFF2-40B4-BE49-F238E27FC236}">
                  <a16:creationId xmlns:a16="http://schemas.microsoft.com/office/drawing/2014/main" id="{9E0A3305-02CF-214C-9A00-E5987EAFA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57083" y="5768803"/>
              <a:ext cx="251778" cy="186572"/>
            </a:xfrm>
            <a:prstGeom prst="rect">
              <a:avLst/>
            </a:prstGeom>
          </p:spPr>
        </p:pic>
        <p:pic>
          <p:nvPicPr>
            <p:cNvPr id="601" name="Picture 600">
              <a:extLst>
                <a:ext uri="{FF2B5EF4-FFF2-40B4-BE49-F238E27FC236}">
                  <a16:creationId xmlns:a16="http://schemas.microsoft.com/office/drawing/2014/main" id="{65D31BAA-A1A2-1240-B12A-83D94DE5C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06386" y="5913860"/>
              <a:ext cx="251778" cy="186572"/>
            </a:xfrm>
            <a:prstGeom prst="rect">
              <a:avLst/>
            </a:prstGeom>
          </p:spPr>
        </p:pic>
        <p:pic>
          <p:nvPicPr>
            <p:cNvPr id="602" name="Picture 601">
              <a:extLst>
                <a:ext uri="{FF2B5EF4-FFF2-40B4-BE49-F238E27FC236}">
                  <a16:creationId xmlns:a16="http://schemas.microsoft.com/office/drawing/2014/main" id="{F85C4660-1704-0942-BC15-3BF208026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53716" y="5202229"/>
              <a:ext cx="251778" cy="186573"/>
            </a:xfrm>
            <a:prstGeom prst="rect">
              <a:avLst/>
            </a:prstGeom>
          </p:spPr>
        </p:pic>
        <p:pic>
          <p:nvPicPr>
            <p:cNvPr id="603" name="Picture 602">
              <a:extLst>
                <a:ext uri="{FF2B5EF4-FFF2-40B4-BE49-F238E27FC236}">
                  <a16:creationId xmlns:a16="http://schemas.microsoft.com/office/drawing/2014/main" id="{8D7FF848-C60C-4F4D-A716-42631293E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60941" y="5528970"/>
              <a:ext cx="251778" cy="186572"/>
            </a:xfrm>
            <a:prstGeom prst="rect">
              <a:avLst/>
            </a:prstGeom>
          </p:spPr>
        </p:pic>
        <p:pic>
          <p:nvPicPr>
            <p:cNvPr id="604" name="Picture 603">
              <a:extLst>
                <a:ext uri="{FF2B5EF4-FFF2-40B4-BE49-F238E27FC236}">
                  <a16:creationId xmlns:a16="http://schemas.microsoft.com/office/drawing/2014/main" id="{531D8C3F-34F9-A04C-8796-3879B8D2B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76557" y="5735098"/>
              <a:ext cx="251778" cy="186572"/>
            </a:xfrm>
            <a:prstGeom prst="rect">
              <a:avLst/>
            </a:prstGeom>
          </p:spPr>
        </p:pic>
        <p:pic>
          <p:nvPicPr>
            <p:cNvPr id="605" name="Picture 604">
              <a:extLst>
                <a:ext uri="{FF2B5EF4-FFF2-40B4-BE49-F238E27FC236}">
                  <a16:creationId xmlns:a16="http://schemas.microsoft.com/office/drawing/2014/main" id="{551D9A2B-BF41-C249-9820-BFA506EFB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24087" y="5473294"/>
              <a:ext cx="251778" cy="186572"/>
            </a:xfrm>
            <a:prstGeom prst="rect">
              <a:avLst/>
            </a:prstGeom>
          </p:spPr>
        </p:pic>
        <p:pic>
          <p:nvPicPr>
            <p:cNvPr id="606" name="Picture 605">
              <a:extLst>
                <a:ext uri="{FF2B5EF4-FFF2-40B4-BE49-F238E27FC236}">
                  <a16:creationId xmlns:a16="http://schemas.microsoft.com/office/drawing/2014/main" id="{82F4DE36-B820-5847-8980-783FF39F4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73390" y="5618351"/>
              <a:ext cx="251778" cy="186572"/>
            </a:xfrm>
            <a:prstGeom prst="rect">
              <a:avLst/>
            </a:prstGeom>
          </p:spPr>
        </p:pic>
        <p:pic>
          <p:nvPicPr>
            <p:cNvPr id="607" name="Picture 606">
              <a:extLst>
                <a:ext uri="{FF2B5EF4-FFF2-40B4-BE49-F238E27FC236}">
                  <a16:creationId xmlns:a16="http://schemas.microsoft.com/office/drawing/2014/main" id="{4ACF7F60-A790-7A46-ABB8-237A051AC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87559" y="4698489"/>
              <a:ext cx="251778" cy="186573"/>
            </a:xfrm>
            <a:prstGeom prst="rect">
              <a:avLst/>
            </a:prstGeom>
          </p:spPr>
        </p:pic>
        <p:pic>
          <p:nvPicPr>
            <p:cNvPr id="608" name="Picture 607">
              <a:extLst>
                <a:ext uri="{FF2B5EF4-FFF2-40B4-BE49-F238E27FC236}">
                  <a16:creationId xmlns:a16="http://schemas.microsoft.com/office/drawing/2014/main" id="{D9557A9C-0925-D14F-8906-8984BA3CF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94784" y="5025230"/>
              <a:ext cx="251778" cy="186572"/>
            </a:xfrm>
            <a:prstGeom prst="rect">
              <a:avLst/>
            </a:prstGeom>
          </p:spPr>
        </p:pic>
        <p:pic>
          <p:nvPicPr>
            <p:cNvPr id="609" name="Picture 608">
              <a:extLst>
                <a:ext uri="{FF2B5EF4-FFF2-40B4-BE49-F238E27FC236}">
                  <a16:creationId xmlns:a16="http://schemas.microsoft.com/office/drawing/2014/main" id="{4CF0E8BB-3941-EB46-B1D4-CCCC8D19D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10400" y="5231358"/>
              <a:ext cx="251778" cy="186572"/>
            </a:xfrm>
            <a:prstGeom prst="rect">
              <a:avLst/>
            </a:prstGeom>
          </p:spPr>
        </p:pic>
        <p:pic>
          <p:nvPicPr>
            <p:cNvPr id="618" name="Picture 617">
              <a:extLst>
                <a:ext uri="{FF2B5EF4-FFF2-40B4-BE49-F238E27FC236}">
                  <a16:creationId xmlns:a16="http://schemas.microsoft.com/office/drawing/2014/main" id="{8077C90D-0AF4-CA41-A53F-3F38CC140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41538" y="1584476"/>
              <a:ext cx="251778" cy="186572"/>
            </a:xfrm>
            <a:prstGeom prst="rect">
              <a:avLst/>
            </a:prstGeom>
          </p:spPr>
        </p:pic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E2AA7436-422D-C044-AC09-8A924AAA2E5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763" t="11223" r="11900" b="12173"/>
          <a:stretch/>
        </p:blipFill>
        <p:spPr>
          <a:xfrm>
            <a:off x="2764429" y="-163604"/>
            <a:ext cx="7234282" cy="71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3762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7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3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55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ok 1">
            <a:hlinkClick r:id="" action="ppaction://media"/>
            <a:extLst>
              <a:ext uri="{FF2B5EF4-FFF2-40B4-BE49-F238E27FC236}">
                <a16:creationId xmlns:a16="http://schemas.microsoft.com/office/drawing/2014/main" id="{72AD2A3A-B898-314E-B60D-4E3CF7FD56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38" y="9525"/>
            <a:ext cx="812800" cy="812800"/>
          </a:xfrm>
          <a:prstGeom prst="rect">
            <a:avLst/>
          </a:prstGeom>
        </p:spPr>
      </p:pic>
      <p:pic>
        <p:nvPicPr>
          <p:cNvPr id="10" name="Look 1">
            <a:hlinkClick r:id="" action="ppaction://media"/>
            <a:extLst>
              <a:ext uri="{FF2B5EF4-FFF2-40B4-BE49-F238E27FC236}">
                <a16:creationId xmlns:a16="http://schemas.microsoft.com/office/drawing/2014/main" id="{4DF4DDD4-0CBC-B543-A6DB-628B96D873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" y="9525"/>
            <a:ext cx="812800" cy="812800"/>
          </a:xfrm>
          <a:prstGeom prst="rect">
            <a:avLst/>
          </a:prstGeom>
        </p:spPr>
      </p:pic>
      <p:pic>
        <p:nvPicPr>
          <p:cNvPr id="11" name="271">
            <a:hlinkClick r:id="" action="ppaction://media"/>
            <a:extLst>
              <a:ext uri="{FF2B5EF4-FFF2-40B4-BE49-F238E27FC236}">
                <a16:creationId xmlns:a16="http://schemas.microsoft.com/office/drawing/2014/main" id="{B4575A05-1085-AF43-9FA9-5BF6C949CC1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50" y="7938"/>
            <a:ext cx="812800" cy="812800"/>
          </a:xfrm>
          <a:prstGeom prst="rect">
            <a:avLst/>
          </a:prstGeom>
        </p:spPr>
      </p:pic>
      <p:pic>
        <p:nvPicPr>
          <p:cNvPr id="12" name="272 Or 273">
            <a:hlinkClick r:id="" action="ppaction://media"/>
            <a:extLst>
              <a:ext uri="{FF2B5EF4-FFF2-40B4-BE49-F238E27FC236}">
                <a16:creationId xmlns:a16="http://schemas.microsoft.com/office/drawing/2014/main" id="{7D5EFA05-A990-5048-B388-936509541D2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38" y="9525"/>
            <a:ext cx="812800" cy="812800"/>
          </a:xfrm>
          <a:prstGeom prst="rect">
            <a:avLst/>
          </a:prstGeom>
        </p:spPr>
      </p:pic>
      <p:pic>
        <p:nvPicPr>
          <p:cNvPr id="88" name="Shape 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5300000">
            <a:off x="1275677" y="4560141"/>
            <a:ext cx="1212750" cy="96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2073003">
            <a:off x="1924340" y="5233161"/>
            <a:ext cx="2280578" cy="19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3500000">
            <a:off x="-290335" y="4771851"/>
            <a:ext cx="2470120" cy="26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15914852">
            <a:off x="656090" y="5024867"/>
            <a:ext cx="1307037" cy="12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1076713">
            <a:off x="-799971" y="3698639"/>
            <a:ext cx="1858304" cy="142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83FC7D-1D18-D04D-90E5-6E516280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71330" y="4219290"/>
            <a:ext cx="1365334" cy="1004680"/>
          </a:xfrm>
          <a:prstGeom prst="rect">
            <a:avLst/>
          </a:prstGeom>
        </p:spPr>
      </p:pic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D3E1A08-45EB-0945-A3D9-BADC5B6240EB}"/>
              </a:ext>
            </a:extLst>
          </p:cNvPr>
          <p:cNvGrpSpPr/>
          <p:nvPr/>
        </p:nvGrpSpPr>
        <p:grpSpPr>
          <a:xfrm>
            <a:off x="3804484" y="290480"/>
            <a:ext cx="5648972" cy="6277040"/>
            <a:chOff x="3093647" y="291324"/>
            <a:chExt cx="5648972" cy="6277040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E69B7EF0-98E9-B04C-BF2C-48DC9F330B9C}"/>
                </a:ext>
              </a:extLst>
            </p:cNvPr>
            <p:cNvGrpSpPr/>
            <p:nvPr/>
          </p:nvGrpSpPr>
          <p:grpSpPr>
            <a:xfrm>
              <a:off x="3351548" y="719568"/>
              <a:ext cx="3615058" cy="3441271"/>
              <a:chOff x="3306832" y="994118"/>
              <a:chExt cx="5610691" cy="5303692"/>
            </a:xfrm>
          </p:grpSpPr>
          <p:pic>
            <p:nvPicPr>
              <p:cNvPr id="533" name="Picture 532">
                <a:extLst>
                  <a:ext uri="{FF2B5EF4-FFF2-40B4-BE49-F238E27FC236}">
                    <a16:creationId xmlns:a16="http://schemas.microsoft.com/office/drawing/2014/main" id="{0DB8943C-B03A-3848-8DCB-556308507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98679" y="1329152"/>
                <a:ext cx="662562" cy="487546"/>
              </a:xfrm>
              <a:prstGeom prst="rect">
                <a:avLst/>
              </a:prstGeom>
            </p:spPr>
          </p:pic>
          <p:pic>
            <p:nvPicPr>
              <p:cNvPr id="534" name="Picture 533">
                <a:extLst>
                  <a:ext uri="{FF2B5EF4-FFF2-40B4-BE49-F238E27FC236}">
                    <a16:creationId xmlns:a16="http://schemas.microsoft.com/office/drawing/2014/main" id="{BD3FC48B-9167-EA48-AE39-003BECC26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45856" y="2232003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35" name="Picture 534">
                <a:extLst>
                  <a:ext uri="{FF2B5EF4-FFF2-40B4-BE49-F238E27FC236}">
                    <a16:creationId xmlns:a16="http://schemas.microsoft.com/office/drawing/2014/main" id="{7B657AA4-7F88-7B46-B1F0-9291517CD8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57481" y="2843507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36" name="Picture 535">
                <a:extLst>
                  <a:ext uri="{FF2B5EF4-FFF2-40B4-BE49-F238E27FC236}">
                    <a16:creationId xmlns:a16="http://schemas.microsoft.com/office/drawing/2014/main" id="{52344EB4-9E7B-CC4F-8D28-9823ACDEC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14344" y="1696969"/>
                <a:ext cx="662562" cy="487546"/>
              </a:xfrm>
              <a:prstGeom prst="rect">
                <a:avLst/>
              </a:prstGeom>
            </p:spPr>
          </p:pic>
          <p:pic>
            <p:nvPicPr>
              <p:cNvPr id="537" name="Picture 536">
                <a:extLst>
                  <a:ext uri="{FF2B5EF4-FFF2-40B4-BE49-F238E27FC236}">
                    <a16:creationId xmlns:a16="http://schemas.microsoft.com/office/drawing/2014/main" id="{5C3672F9-0F0B-C34A-A3A1-6EDA455BEC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61521" y="2599820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38" name="Picture 537">
                <a:extLst>
                  <a:ext uri="{FF2B5EF4-FFF2-40B4-BE49-F238E27FC236}">
                    <a16:creationId xmlns:a16="http://schemas.microsoft.com/office/drawing/2014/main" id="{4047D974-89D4-6D40-8EC2-7CDE36815E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3146" y="3211324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39" name="Picture 538">
                <a:extLst>
                  <a:ext uri="{FF2B5EF4-FFF2-40B4-BE49-F238E27FC236}">
                    <a16:creationId xmlns:a16="http://schemas.microsoft.com/office/drawing/2014/main" id="{DF107A0B-4E29-084C-B404-4AED941124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96955" y="1267656"/>
                <a:ext cx="662562" cy="487546"/>
              </a:xfrm>
              <a:prstGeom prst="rect">
                <a:avLst/>
              </a:prstGeom>
            </p:spPr>
          </p:pic>
          <p:pic>
            <p:nvPicPr>
              <p:cNvPr id="540" name="Picture 539">
                <a:extLst>
                  <a:ext uri="{FF2B5EF4-FFF2-40B4-BE49-F238E27FC236}">
                    <a16:creationId xmlns:a16="http://schemas.microsoft.com/office/drawing/2014/main" id="{18E84194-B8E2-CC4A-8FB7-C202F4AE0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44132" y="2170507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41" name="Picture 540">
                <a:extLst>
                  <a:ext uri="{FF2B5EF4-FFF2-40B4-BE49-F238E27FC236}">
                    <a16:creationId xmlns:a16="http://schemas.microsoft.com/office/drawing/2014/main" id="{81744533-B978-8144-9D78-8F6B2821DE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55757" y="2782011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42" name="Picture 541">
                <a:extLst>
                  <a:ext uri="{FF2B5EF4-FFF2-40B4-BE49-F238E27FC236}">
                    <a16:creationId xmlns:a16="http://schemas.microsoft.com/office/drawing/2014/main" id="{45C5D0FE-DA87-A641-8581-9746AAA15C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47783" y="3394087"/>
                <a:ext cx="662562" cy="487546"/>
              </a:xfrm>
              <a:prstGeom prst="rect">
                <a:avLst/>
              </a:prstGeom>
            </p:spPr>
          </p:pic>
          <p:pic>
            <p:nvPicPr>
              <p:cNvPr id="543" name="Picture 542">
                <a:extLst>
                  <a:ext uri="{FF2B5EF4-FFF2-40B4-BE49-F238E27FC236}">
                    <a16:creationId xmlns:a16="http://schemas.microsoft.com/office/drawing/2014/main" id="{74013DC6-12EA-224B-A211-C364FE094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94960" y="4296938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44" name="Picture 543">
                <a:extLst>
                  <a:ext uri="{FF2B5EF4-FFF2-40B4-BE49-F238E27FC236}">
                    <a16:creationId xmlns:a16="http://schemas.microsoft.com/office/drawing/2014/main" id="{330FA9CB-593C-7A48-9CC4-0BDB82FC2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06585" y="4908442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45" name="Picture 544">
                <a:extLst>
                  <a:ext uri="{FF2B5EF4-FFF2-40B4-BE49-F238E27FC236}">
                    <a16:creationId xmlns:a16="http://schemas.microsoft.com/office/drawing/2014/main" id="{7F7AEE8F-ECFC-EE47-91AF-79D3C82AC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99034" y="3634447"/>
                <a:ext cx="662562" cy="487546"/>
              </a:xfrm>
              <a:prstGeom prst="rect">
                <a:avLst/>
              </a:prstGeom>
            </p:spPr>
          </p:pic>
          <p:pic>
            <p:nvPicPr>
              <p:cNvPr id="546" name="Picture 545">
                <a:extLst>
                  <a:ext uri="{FF2B5EF4-FFF2-40B4-BE49-F238E27FC236}">
                    <a16:creationId xmlns:a16="http://schemas.microsoft.com/office/drawing/2014/main" id="{2E4B5F83-1D4E-A84D-971F-392652E7D0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46211" y="4537298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47" name="Picture 546">
                <a:extLst>
                  <a:ext uri="{FF2B5EF4-FFF2-40B4-BE49-F238E27FC236}">
                    <a16:creationId xmlns:a16="http://schemas.microsoft.com/office/drawing/2014/main" id="{E2126A01-6C63-9246-8627-7A4EBD152F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57836" y="5148802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48" name="Picture 547">
                <a:extLst>
                  <a:ext uri="{FF2B5EF4-FFF2-40B4-BE49-F238E27FC236}">
                    <a16:creationId xmlns:a16="http://schemas.microsoft.com/office/drawing/2014/main" id="{FE999B57-FDC7-4749-91C6-D3507865D1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59517" y="375695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9" name="Picture 548">
                <a:extLst>
                  <a:ext uri="{FF2B5EF4-FFF2-40B4-BE49-F238E27FC236}">
                    <a16:creationId xmlns:a16="http://schemas.microsoft.com/office/drawing/2014/main" id="{4DB22474-5FA1-E24A-B2FE-69336E0636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34900" y="4459806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50" name="Picture 549">
                <a:extLst>
                  <a:ext uri="{FF2B5EF4-FFF2-40B4-BE49-F238E27FC236}">
                    <a16:creationId xmlns:a16="http://schemas.microsoft.com/office/drawing/2014/main" id="{72E0BED3-E967-874D-A7DB-D9DB4F8494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46525" y="5071310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51" name="Picture 550">
                <a:extLst>
                  <a:ext uri="{FF2B5EF4-FFF2-40B4-BE49-F238E27FC236}">
                    <a16:creationId xmlns:a16="http://schemas.microsoft.com/office/drawing/2014/main" id="{009564D7-3E3E-9A43-81ED-24EFD6538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44218" y="2914292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2" name="Picture 551">
                <a:extLst>
                  <a:ext uri="{FF2B5EF4-FFF2-40B4-BE49-F238E27FC236}">
                    <a16:creationId xmlns:a16="http://schemas.microsoft.com/office/drawing/2014/main" id="{C92D4CF3-64CE-3C47-A55E-830037D816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57836" y="168892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3" name="Picture 552">
                <a:extLst>
                  <a:ext uri="{FF2B5EF4-FFF2-40B4-BE49-F238E27FC236}">
                    <a16:creationId xmlns:a16="http://schemas.microsoft.com/office/drawing/2014/main" id="{943A6B67-5A3D-F64A-B536-62C0261FC4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58710" y="214478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4" name="Picture 553">
                <a:extLst>
                  <a:ext uri="{FF2B5EF4-FFF2-40B4-BE49-F238E27FC236}">
                    <a16:creationId xmlns:a16="http://schemas.microsoft.com/office/drawing/2014/main" id="{13691A9A-57FF-9844-96A0-ABDF18A6D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21949" y="1876039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5" name="Picture 554">
                <a:extLst>
                  <a:ext uri="{FF2B5EF4-FFF2-40B4-BE49-F238E27FC236}">
                    <a16:creationId xmlns:a16="http://schemas.microsoft.com/office/drawing/2014/main" id="{090B5907-EE22-AF43-939C-1D0C95369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42903" y="263823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6" name="Picture 555">
                <a:extLst>
                  <a:ext uri="{FF2B5EF4-FFF2-40B4-BE49-F238E27FC236}">
                    <a16:creationId xmlns:a16="http://schemas.microsoft.com/office/drawing/2014/main" id="{1855B923-032D-CE44-861B-702FB50D52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26755" y="259987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7" name="Picture 556">
                <a:extLst>
                  <a:ext uri="{FF2B5EF4-FFF2-40B4-BE49-F238E27FC236}">
                    <a16:creationId xmlns:a16="http://schemas.microsoft.com/office/drawing/2014/main" id="{74E4E7DB-CC8C-3C47-86FF-EA6F70948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73730" y="4525244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8" name="Picture 557">
                <a:extLst>
                  <a:ext uri="{FF2B5EF4-FFF2-40B4-BE49-F238E27FC236}">
                    <a16:creationId xmlns:a16="http://schemas.microsoft.com/office/drawing/2014/main" id="{0CFEF3BD-71E1-C446-97AE-32913DE52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59306" y="3947523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9" name="Picture 558">
                <a:extLst>
                  <a:ext uri="{FF2B5EF4-FFF2-40B4-BE49-F238E27FC236}">
                    <a16:creationId xmlns:a16="http://schemas.microsoft.com/office/drawing/2014/main" id="{B98F0650-3452-3640-8A53-F011ADDEB0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55545" y="404839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0" name="Picture 559">
                <a:extLst>
                  <a:ext uri="{FF2B5EF4-FFF2-40B4-BE49-F238E27FC236}">
                    <a16:creationId xmlns:a16="http://schemas.microsoft.com/office/drawing/2014/main" id="{5B287DEB-45E3-5942-9EFF-108D00EDE6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59306" y="5495052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1" name="Picture 560">
                <a:extLst>
                  <a:ext uri="{FF2B5EF4-FFF2-40B4-BE49-F238E27FC236}">
                    <a16:creationId xmlns:a16="http://schemas.microsoft.com/office/drawing/2014/main" id="{22220BC3-DE49-234D-8DB4-7876B4456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84984" y="201317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2" name="Picture 561">
                <a:extLst>
                  <a:ext uri="{FF2B5EF4-FFF2-40B4-BE49-F238E27FC236}">
                    <a16:creationId xmlns:a16="http://schemas.microsoft.com/office/drawing/2014/main" id="{36BF4A69-E95F-6645-BD13-8CEB30769F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29210" y="2956159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3" name="Picture 562">
                <a:extLst>
                  <a:ext uri="{FF2B5EF4-FFF2-40B4-BE49-F238E27FC236}">
                    <a16:creationId xmlns:a16="http://schemas.microsoft.com/office/drawing/2014/main" id="{CFCAEF9E-9F5E-1A40-B6CC-DC63B9FE2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56885" y="113789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4" name="Picture 563">
                <a:extLst>
                  <a:ext uri="{FF2B5EF4-FFF2-40B4-BE49-F238E27FC236}">
                    <a16:creationId xmlns:a16="http://schemas.microsoft.com/office/drawing/2014/main" id="{311F9F85-21D7-D743-A64D-751B243C2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72875" y="99411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5" name="Picture 564">
                <a:extLst>
                  <a:ext uri="{FF2B5EF4-FFF2-40B4-BE49-F238E27FC236}">
                    <a16:creationId xmlns:a16="http://schemas.microsoft.com/office/drawing/2014/main" id="{CF5C6AFC-B550-4645-9A60-B7434F05E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05094" y="252416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6" name="Picture 565">
                <a:extLst>
                  <a:ext uri="{FF2B5EF4-FFF2-40B4-BE49-F238E27FC236}">
                    <a16:creationId xmlns:a16="http://schemas.microsoft.com/office/drawing/2014/main" id="{B79EBC08-54B1-FF42-90BF-1314E9D7A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69997" y="3393249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7" name="Picture 566">
                <a:extLst>
                  <a:ext uri="{FF2B5EF4-FFF2-40B4-BE49-F238E27FC236}">
                    <a16:creationId xmlns:a16="http://schemas.microsoft.com/office/drawing/2014/main" id="{79069E8C-B9FE-AE4A-9CF7-55D18820E3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27371" y="3832903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8" name="Picture 567">
                <a:extLst>
                  <a:ext uri="{FF2B5EF4-FFF2-40B4-BE49-F238E27FC236}">
                    <a16:creationId xmlns:a16="http://schemas.microsoft.com/office/drawing/2014/main" id="{FBA0CF6E-9F83-E042-A19C-EFE856E47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38406" y="454458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9" name="Picture 568">
                <a:extLst>
                  <a:ext uri="{FF2B5EF4-FFF2-40B4-BE49-F238E27FC236}">
                    <a16:creationId xmlns:a16="http://schemas.microsoft.com/office/drawing/2014/main" id="{5CDFEFE8-018E-344E-AE9C-CE5CE2428B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96137" y="3212704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0" name="Picture 569">
                <a:extLst>
                  <a:ext uri="{FF2B5EF4-FFF2-40B4-BE49-F238E27FC236}">
                    <a16:creationId xmlns:a16="http://schemas.microsoft.com/office/drawing/2014/main" id="{C65EE0BA-5A9C-9D4D-B70F-922F6AE89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15645" y="1756582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1" name="Picture 570">
                <a:extLst>
                  <a:ext uri="{FF2B5EF4-FFF2-40B4-BE49-F238E27FC236}">
                    <a16:creationId xmlns:a16="http://schemas.microsoft.com/office/drawing/2014/main" id="{2B4B07E9-31BC-3349-9985-E7B7B8566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55757" y="204550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2" name="Picture 571">
                <a:extLst>
                  <a:ext uri="{FF2B5EF4-FFF2-40B4-BE49-F238E27FC236}">
                    <a16:creationId xmlns:a16="http://schemas.microsoft.com/office/drawing/2014/main" id="{0976E694-10C9-2548-9926-18F8D131C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58986" y="1911537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3" name="Picture 572">
                <a:extLst>
                  <a:ext uri="{FF2B5EF4-FFF2-40B4-BE49-F238E27FC236}">
                    <a16:creationId xmlns:a16="http://schemas.microsoft.com/office/drawing/2014/main" id="{37C66265-32BE-704A-80ED-5F618A4BC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21949" y="1123883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4" name="Picture 573">
                <a:extLst>
                  <a:ext uri="{FF2B5EF4-FFF2-40B4-BE49-F238E27FC236}">
                    <a16:creationId xmlns:a16="http://schemas.microsoft.com/office/drawing/2014/main" id="{C12AF857-1E9A-C84E-8071-86B2F52DF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48702" y="153918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5" name="Picture 574">
                <a:extLst>
                  <a:ext uri="{FF2B5EF4-FFF2-40B4-BE49-F238E27FC236}">
                    <a16:creationId xmlns:a16="http://schemas.microsoft.com/office/drawing/2014/main" id="{89FBE53E-940F-2A48-8B05-0A1D30460C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51354" y="230210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6" name="Picture 575">
                <a:extLst>
                  <a:ext uri="{FF2B5EF4-FFF2-40B4-BE49-F238E27FC236}">
                    <a16:creationId xmlns:a16="http://schemas.microsoft.com/office/drawing/2014/main" id="{DE703142-BDD2-C74E-8495-E89CF38A5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38517" y="385440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7" name="Picture 576">
                <a:extLst>
                  <a:ext uri="{FF2B5EF4-FFF2-40B4-BE49-F238E27FC236}">
                    <a16:creationId xmlns:a16="http://schemas.microsoft.com/office/drawing/2014/main" id="{305E3168-4D2C-6D4D-8E3C-E535C410D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35787" y="505556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8" name="Picture 577">
                <a:extLst>
                  <a:ext uri="{FF2B5EF4-FFF2-40B4-BE49-F238E27FC236}">
                    <a16:creationId xmlns:a16="http://schemas.microsoft.com/office/drawing/2014/main" id="{0F73EDF9-9F53-E54E-9758-322F625DF9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77617" y="577335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9" name="Picture 578">
                <a:extLst>
                  <a:ext uri="{FF2B5EF4-FFF2-40B4-BE49-F238E27FC236}">
                    <a16:creationId xmlns:a16="http://schemas.microsoft.com/office/drawing/2014/main" id="{8418BCF6-BA3F-7E45-B66F-A2682B668E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46329" y="563882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80" name="Picture 579">
                <a:extLst>
                  <a:ext uri="{FF2B5EF4-FFF2-40B4-BE49-F238E27FC236}">
                    <a16:creationId xmlns:a16="http://schemas.microsoft.com/office/drawing/2014/main" id="{4D0A158E-3822-F746-AF6D-996140939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52135" y="592637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81" name="Picture 580">
                <a:extLst>
                  <a:ext uri="{FF2B5EF4-FFF2-40B4-BE49-F238E27FC236}">
                    <a16:creationId xmlns:a16="http://schemas.microsoft.com/office/drawing/2014/main" id="{C8B6C80D-7EF6-1F4D-B760-24EBA005F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33671" y="5815700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82" name="Picture 581">
                <a:extLst>
                  <a:ext uri="{FF2B5EF4-FFF2-40B4-BE49-F238E27FC236}">
                    <a16:creationId xmlns:a16="http://schemas.microsoft.com/office/drawing/2014/main" id="{F7A51525-13A3-104C-BEB1-1CA19FCBC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23633" y="6010264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83" name="Picture 582">
                <a:extLst>
                  <a:ext uri="{FF2B5EF4-FFF2-40B4-BE49-F238E27FC236}">
                    <a16:creationId xmlns:a16="http://schemas.microsoft.com/office/drawing/2014/main" id="{8AB43C95-4246-2E40-9C8A-B8141CEF1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29960" y="5495052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84" name="Picture 583">
                <a:extLst>
                  <a:ext uri="{FF2B5EF4-FFF2-40B4-BE49-F238E27FC236}">
                    <a16:creationId xmlns:a16="http://schemas.microsoft.com/office/drawing/2014/main" id="{8F9960DB-CE99-8345-865D-10C136966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07618" y="4120449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85" name="Picture 584">
                <a:extLst>
                  <a:ext uri="{FF2B5EF4-FFF2-40B4-BE49-F238E27FC236}">
                    <a16:creationId xmlns:a16="http://schemas.microsoft.com/office/drawing/2014/main" id="{A9336088-3363-F54D-98C1-0D7C94012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23639" y="3609416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86" name="Picture 585">
                <a:extLst>
                  <a:ext uri="{FF2B5EF4-FFF2-40B4-BE49-F238E27FC236}">
                    <a16:creationId xmlns:a16="http://schemas.microsoft.com/office/drawing/2014/main" id="{E0E39D2A-BBF0-5041-869B-FA37D69AB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24123" y="3273020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87" name="Picture 586">
                <a:extLst>
                  <a:ext uri="{FF2B5EF4-FFF2-40B4-BE49-F238E27FC236}">
                    <a16:creationId xmlns:a16="http://schemas.microsoft.com/office/drawing/2014/main" id="{4D3F62FE-8DFC-174F-92EC-0305B88171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67347" y="481585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88" name="Picture 587">
                <a:extLst>
                  <a:ext uri="{FF2B5EF4-FFF2-40B4-BE49-F238E27FC236}">
                    <a16:creationId xmlns:a16="http://schemas.microsoft.com/office/drawing/2014/main" id="{39747AFC-97E3-C843-B780-EBCEE2A71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98386" y="581715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89" name="Picture 588">
                <a:extLst>
                  <a:ext uri="{FF2B5EF4-FFF2-40B4-BE49-F238E27FC236}">
                    <a16:creationId xmlns:a16="http://schemas.microsoft.com/office/drawing/2014/main" id="{F356721F-0C59-0E43-BE62-F9F17CEFE3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23265" y="535580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90" name="Picture 589">
                <a:extLst>
                  <a:ext uri="{FF2B5EF4-FFF2-40B4-BE49-F238E27FC236}">
                    <a16:creationId xmlns:a16="http://schemas.microsoft.com/office/drawing/2014/main" id="{DC6BC00C-844B-C04A-B750-AEC43AB5D2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09754" y="1041606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91" name="Picture 590">
                <a:extLst>
                  <a:ext uri="{FF2B5EF4-FFF2-40B4-BE49-F238E27FC236}">
                    <a16:creationId xmlns:a16="http://schemas.microsoft.com/office/drawing/2014/main" id="{6BCF8BA8-DF54-C44A-B93C-5BEA98D28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95044" y="1770829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92" name="Picture 591">
                <a:extLst>
                  <a:ext uri="{FF2B5EF4-FFF2-40B4-BE49-F238E27FC236}">
                    <a16:creationId xmlns:a16="http://schemas.microsoft.com/office/drawing/2014/main" id="{19A9DFFE-CD9C-5E4A-9445-31184F292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38287" y="1294902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93" name="Picture 592">
                <a:extLst>
                  <a:ext uri="{FF2B5EF4-FFF2-40B4-BE49-F238E27FC236}">
                    <a16:creationId xmlns:a16="http://schemas.microsoft.com/office/drawing/2014/main" id="{81E39F3B-1925-BA4F-8A78-4FC3EAB8E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06832" y="278201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94" name="Picture 593">
                <a:extLst>
                  <a:ext uri="{FF2B5EF4-FFF2-40B4-BE49-F238E27FC236}">
                    <a16:creationId xmlns:a16="http://schemas.microsoft.com/office/drawing/2014/main" id="{1429F6EF-8A23-9343-9B5C-4DD3080AA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0381" y="3356477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95" name="Picture 594">
                <a:extLst>
                  <a:ext uri="{FF2B5EF4-FFF2-40B4-BE49-F238E27FC236}">
                    <a16:creationId xmlns:a16="http://schemas.microsoft.com/office/drawing/2014/main" id="{1AC81567-9075-394B-AE5A-EAE03D5B1E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33514" y="2638238"/>
                <a:ext cx="390768" cy="287546"/>
              </a:xfrm>
              <a:prstGeom prst="rect">
                <a:avLst/>
              </a:prstGeom>
            </p:spPr>
          </p:pic>
        </p:grpSp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4CE44C76-2A57-6645-9FC3-F3918302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56183" y="523468"/>
              <a:ext cx="251778" cy="186572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D2FA31F6-4AF9-2848-8B94-9A7E7FB07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48181" y="3441537"/>
              <a:ext cx="251778" cy="186572"/>
            </a:xfrm>
            <a:prstGeom prst="rect">
              <a:avLst/>
            </a:prstGeom>
          </p:spPr>
        </p:pic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4D187833-8EEC-8A44-BC16-B0D82C209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28673" y="499736"/>
              <a:ext cx="251778" cy="186572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CD6D28CA-9ABD-B34A-B2E1-5F020034F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13393" y="3946908"/>
              <a:ext cx="251778" cy="186572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F31378C9-1E66-9144-B664-C80297097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47898" y="553128"/>
              <a:ext cx="251778" cy="186572"/>
            </a:xfrm>
            <a:prstGeom prst="rect">
              <a:avLst/>
            </a:prstGeom>
          </p:spPr>
        </p:pic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66B874E1-5B49-1D47-A802-785926CA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90432" y="382482"/>
              <a:ext cx="251778" cy="186572"/>
            </a:xfrm>
            <a:prstGeom prst="rect">
              <a:avLst/>
            </a:prstGeom>
          </p:spPr>
        </p:pic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558599D8-B2CD-A643-995D-53FEAF04D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86790" y="291324"/>
              <a:ext cx="251778" cy="186572"/>
            </a:xfrm>
            <a:prstGeom prst="rect">
              <a:avLst/>
            </a:prstGeom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9B409CDA-DA85-A34D-8804-4CCB4E503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46231" y="688680"/>
              <a:ext cx="251778" cy="186572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DB442988-154E-9A4B-B882-2E149F3D9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06095" y="2323712"/>
              <a:ext cx="251778" cy="186572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BF7510EC-3A27-564F-B0FB-317470146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56558" y="1484410"/>
              <a:ext cx="251778" cy="186572"/>
            </a:xfrm>
            <a:prstGeom prst="rect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5EB230AE-847A-D14A-8C42-BED4908E2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41233" y="470521"/>
              <a:ext cx="251778" cy="186572"/>
            </a:xfrm>
            <a:prstGeom prst="rect">
              <a:avLst/>
            </a:prstGeom>
          </p:spPr>
        </p:pic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8C540F46-AC66-384B-90E6-D03D31767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55090" y="875254"/>
              <a:ext cx="251778" cy="186572"/>
            </a:xfrm>
            <a:prstGeom prst="rect">
              <a:avLst/>
            </a:prstGeom>
          </p:spPr>
        </p:pic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589B0B50-5B2E-BD4A-9BF4-DCA051C20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61145" y="1124448"/>
              <a:ext cx="251778" cy="186572"/>
            </a:xfrm>
            <a:prstGeom prst="rect">
              <a:avLst/>
            </a:prstGeom>
          </p:spPr>
        </p:pic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9240863B-2E49-734D-A877-4BAAD19E5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27058" y="1478371"/>
              <a:ext cx="251778" cy="186572"/>
            </a:xfrm>
            <a:prstGeom prst="rect">
              <a:avLst/>
            </a:prstGeom>
          </p:spPr>
        </p:pic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D4582E22-86D7-2A48-94C6-8E3245E46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18262" y="1657391"/>
              <a:ext cx="251778" cy="186572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C84520BB-71DD-0341-944A-422EC83EC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03325" y="2776186"/>
              <a:ext cx="251778" cy="186572"/>
            </a:xfrm>
            <a:prstGeom prst="rect">
              <a:avLst/>
            </a:prstGeom>
          </p:spPr>
        </p:pic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87B9BB6E-EB0C-0643-A10E-54C985205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52476" y="3202859"/>
              <a:ext cx="251778" cy="186572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C54B8121-CCA5-3845-B2CB-2EE60B062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73981" y="3617587"/>
              <a:ext cx="251778" cy="186572"/>
            </a:xfrm>
            <a:prstGeom prst="rect">
              <a:avLst/>
            </a:prstGeom>
          </p:spPr>
        </p:pic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F5CECC1B-8017-FC4D-B170-4990638DA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49223" y="965929"/>
              <a:ext cx="251778" cy="186572"/>
            </a:xfrm>
            <a:prstGeom prst="rect">
              <a:avLst/>
            </a:prstGeom>
          </p:spPr>
        </p:pic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1207ADC6-68D7-2647-B326-B9D8AFE49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11617" y="4133991"/>
              <a:ext cx="251778" cy="186572"/>
            </a:xfrm>
            <a:prstGeom prst="rect">
              <a:avLst/>
            </a:prstGeom>
          </p:spPr>
        </p:pic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5C185678-8FC1-574C-A41A-CF395A754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53537" y="4117361"/>
              <a:ext cx="251778" cy="186572"/>
            </a:xfrm>
            <a:prstGeom prst="rect">
              <a:avLst/>
            </a:prstGeom>
          </p:spPr>
        </p:pic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70DB1A07-2E97-7344-9108-89804796E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03384" y="3971528"/>
              <a:ext cx="251778" cy="186572"/>
            </a:xfrm>
            <a:prstGeom prst="rect">
              <a:avLst/>
            </a:prstGeom>
          </p:spPr>
        </p:pic>
        <p:pic>
          <p:nvPicPr>
            <p:cNvPr id="228" name="Picture 227">
              <a:extLst>
                <a:ext uri="{FF2B5EF4-FFF2-40B4-BE49-F238E27FC236}">
                  <a16:creationId xmlns:a16="http://schemas.microsoft.com/office/drawing/2014/main" id="{EDA85671-6AA9-BD43-9C74-E2C10EEB1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14230" y="1004406"/>
              <a:ext cx="251778" cy="186572"/>
            </a:xfrm>
            <a:prstGeom prst="rect">
              <a:avLst/>
            </a:prstGeom>
          </p:spPr>
        </p:pic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CFC3100D-91E2-F44A-9A2D-6F6BA18EF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49662" y="2740276"/>
              <a:ext cx="251778" cy="186572"/>
            </a:xfrm>
            <a:prstGeom prst="rect">
              <a:avLst/>
            </a:prstGeom>
          </p:spPr>
        </p:pic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4048079-181C-084A-974D-DFFFACC95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33849" y="1948028"/>
              <a:ext cx="251778" cy="186572"/>
            </a:xfrm>
            <a:prstGeom prst="rect">
              <a:avLst/>
            </a:prstGeom>
          </p:spPr>
        </p:pic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BF278F18-971E-1944-9611-4651B7A52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09043" y="2272633"/>
              <a:ext cx="251778" cy="186572"/>
            </a:xfrm>
            <a:prstGeom prst="rect">
              <a:avLst/>
            </a:prstGeom>
          </p:spPr>
        </p:pic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52B5F4D3-13EF-A546-869A-2BC963C3D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61947" y="1665957"/>
              <a:ext cx="251778" cy="186572"/>
            </a:xfrm>
            <a:prstGeom prst="rect">
              <a:avLst/>
            </a:prstGeom>
          </p:spPr>
        </p:pic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C94DB252-A06F-D749-93E0-183BEC7F6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97690" y="1499467"/>
              <a:ext cx="251778" cy="186572"/>
            </a:xfrm>
            <a:prstGeom prst="rect">
              <a:avLst/>
            </a:prstGeom>
          </p:spPr>
        </p:pic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C973D58F-FA46-364B-AA02-32938D9FC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37256" y="2934643"/>
              <a:ext cx="251778" cy="186572"/>
            </a:xfrm>
            <a:prstGeom prst="rect">
              <a:avLst/>
            </a:prstGeom>
          </p:spPr>
        </p:pic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CFFD0B27-9045-8C47-B5B0-CD198A17B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66978" y="4301007"/>
              <a:ext cx="251778" cy="186572"/>
            </a:xfrm>
            <a:prstGeom prst="rect">
              <a:avLst/>
            </a:prstGeom>
          </p:spPr>
        </p:pic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E1CAB77D-70F8-8E4F-A767-69A003777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51463" y="2800493"/>
              <a:ext cx="251778" cy="186572"/>
            </a:xfrm>
            <a:prstGeom prst="rect">
              <a:avLst/>
            </a:prstGeom>
          </p:spPr>
        </p:pic>
        <p:pic>
          <p:nvPicPr>
            <p:cNvPr id="237" name="Picture 236">
              <a:extLst>
                <a:ext uri="{FF2B5EF4-FFF2-40B4-BE49-F238E27FC236}">
                  <a16:creationId xmlns:a16="http://schemas.microsoft.com/office/drawing/2014/main" id="{ADB01533-BC04-6D4A-B2B3-C50A71920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70885" y="666298"/>
              <a:ext cx="251778" cy="186572"/>
            </a:xfrm>
            <a:prstGeom prst="rect">
              <a:avLst/>
            </a:prstGeom>
          </p:spPr>
        </p:pic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F7CAA89F-D07A-1D4B-8FE4-2EB0EBE39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92758" y="1237105"/>
              <a:ext cx="251778" cy="186572"/>
            </a:xfrm>
            <a:prstGeom prst="rect">
              <a:avLst/>
            </a:prstGeom>
          </p:spPr>
        </p:pic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04BCBDCA-516A-D442-99B7-B5AF6C664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65993" y="2095594"/>
              <a:ext cx="251778" cy="186572"/>
            </a:xfrm>
            <a:prstGeom prst="rect">
              <a:avLst/>
            </a:prstGeom>
          </p:spPr>
        </p:pic>
        <p:pic>
          <p:nvPicPr>
            <p:cNvPr id="241" name="Picture 240">
              <a:extLst>
                <a:ext uri="{FF2B5EF4-FFF2-40B4-BE49-F238E27FC236}">
                  <a16:creationId xmlns:a16="http://schemas.microsoft.com/office/drawing/2014/main" id="{20DA68FD-4647-564F-9AA4-BB47368FE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4980" y="2051292"/>
              <a:ext cx="251778" cy="186572"/>
            </a:xfrm>
            <a:prstGeom prst="rect">
              <a:avLst/>
            </a:prstGeom>
          </p:spPr>
        </p:pic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9070C7AD-94BF-2C4B-8AE9-66481B2C1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40297" y="2447051"/>
              <a:ext cx="251778" cy="186572"/>
            </a:xfrm>
            <a:prstGeom prst="rect">
              <a:avLst/>
            </a:prstGeom>
          </p:spPr>
        </p:pic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id="{17DB5448-FD2A-5D4A-B4A2-A1ADA704B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93647" y="3044856"/>
              <a:ext cx="251778" cy="186572"/>
            </a:xfrm>
            <a:prstGeom prst="rect">
              <a:avLst/>
            </a:prstGeom>
          </p:spPr>
        </p:pic>
        <p:pic>
          <p:nvPicPr>
            <p:cNvPr id="244" name="Picture 243">
              <a:extLst>
                <a:ext uri="{FF2B5EF4-FFF2-40B4-BE49-F238E27FC236}">
                  <a16:creationId xmlns:a16="http://schemas.microsoft.com/office/drawing/2014/main" id="{44A295F2-7977-854F-946C-8B26FE313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22242" y="3372122"/>
              <a:ext cx="251778" cy="186572"/>
            </a:xfrm>
            <a:prstGeom prst="rect">
              <a:avLst/>
            </a:prstGeom>
          </p:spPr>
        </p:pic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E7EE48F1-589E-0A47-9D79-398F41EBE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88117" y="3710873"/>
              <a:ext cx="251778" cy="186572"/>
            </a:xfrm>
            <a:prstGeom prst="rect">
              <a:avLst/>
            </a:prstGeom>
          </p:spPr>
        </p:pic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id="{FE4450F3-3BA9-CA4F-9276-1E3DA3A6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77770" y="3971528"/>
              <a:ext cx="251778" cy="186572"/>
            </a:xfrm>
            <a:prstGeom prst="rect">
              <a:avLst/>
            </a:prstGeom>
          </p:spPr>
        </p:pic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id="{84E4C363-B497-9A46-9EB4-34D7DF83A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16855" y="4227277"/>
              <a:ext cx="251778" cy="186572"/>
            </a:xfrm>
            <a:prstGeom prst="rect">
              <a:avLst/>
            </a:prstGeom>
          </p:spPr>
        </p:pic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BB318B7C-29A2-FF4A-A4C7-F8565FAAE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73870" y="4320562"/>
              <a:ext cx="251778" cy="186572"/>
            </a:xfrm>
            <a:prstGeom prst="rect">
              <a:avLst/>
            </a:prstGeom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870C2F29-A8F4-C642-AAE6-2CFF9FD03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59866" y="4011441"/>
              <a:ext cx="251778" cy="186572"/>
            </a:xfrm>
            <a:prstGeom prst="rect">
              <a:avLst/>
            </a:prstGeom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869D7274-B30D-9047-9D23-773EDB763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31548" y="631944"/>
              <a:ext cx="251778" cy="186572"/>
            </a:xfrm>
            <a:prstGeom prst="rect">
              <a:avLst/>
            </a:prstGeom>
          </p:spPr>
        </p:pic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8E58EFBC-2C1E-5541-B060-032433614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70734" y="308620"/>
              <a:ext cx="251778" cy="186572"/>
            </a:xfrm>
            <a:prstGeom prst="rect">
              <a:avLst/>
            </a:prstGeom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595A2B7E-F588-434B-84C3-07BC9ACD3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49425" y="1822923"/>
              <a:ext cx="251778" cy="186572"/>
            </a:xfrm>
            <a:prstGeom prst="rect">
              <a:avLst/>
            </a:prstGeom>
          </p:spPr>
        </p:pic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D99205EA-7278-A443-99C1-15DFBA107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10108" y="1950918"/>
              <a:ext cx="251778" cy="186572"/>
            </a:xfrm>
            <a:prstGeom prst="rect">
              <a:avLst/>
            </a:prstGeom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8B848283-4ECD-C749-B837-187EE1A80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34569" y="394648"/>
              <a:ext cx="251778" cy="186572"/>
            </a:xfrm>
            <a:prstGeom prst="rect">
              <a:avLst/>
            </a:prstGeom>
          </p:spPr>
        </p:pic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0FE1D5BF-4660-9446-A860-2688A182A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23559" y="622880"/>
              <a:ext cx="251778" cy="186572"/>
            </a:xfrm>
            <a:prstGeom prst="rect">
              <a:avLst/>
            </a:prstGeom>
          </p:spPr>
        </p:pic>
        <p:pic>
          <p:nvPicPr>
            <p:cNvPr id="256" name="Picture 255">
              <a:extLst>
                <a:ext uri="{FF2B5EF4-FFF2-40B4-BE49-F238E27FC236}">
                  <a16:creationId xmlns:a16="http://schemas.microsoft.com/office/drawing/2014/main" id="{D44E2939-E9D5-D846-B4E2-0B76F049E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31213" y="914729"/>
              <a:ext cx="251778" cy="186572"/>
            </a:xfrm>
            <a:prstGeom prst="rect">
              <a:avLst/>
            </a:prstGeom>
          </p:spPr>
        </p:pic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697FB2A4-1074-1B4F-90E1-720F2E7F6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41622" y="1166986"/>
              <a:ext cx="251778" cy="186572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1B0A98BA-AAF4-DF4A-BEC8-4A4331FE2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55184" y="2487385"/>
              <a:ext cx="251778" cy="186572"/>
            </a:xfrm>
            <a:prstGeom prst="rect">
              <a:avLst/>
            </a:prstGeom>
          </p:spPr>
        </p:pic>
        <p:pic>
          <p:nvPicPr>
            <p:cNvPr id="259" name="Picture 258">
              <a:extLst>
                <a:ext uri="{FF2B5EF4-FFF2-40B4-BE49-F238E27FC236}">
                  <a16:creationId xmlns:a16="http://schemas.microsoft.com/office/drawing/2014/main" id="{5B325A27-C10E-A443-B5B5-7ADCBC68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22950" y="2542582"/>
              <a:ext cx="251778" cy="186572"/>
            </a:xfrm>
            <a:prstGeom prst="rect">
              <a:avLst/>
            </a:prstGeom>
          </p:spPr>
        </p:pic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30AAC0C7-34FD-504F-A5BB-46D7EAA69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67288" y="1564106"/>
              <a:ext cx="251778" cy="186572"/>
            </a:xfrm>
            <a:prstGeom prst="rect">
              <a:avLst/>
            </a:prstGeom>
          </p:spPr>
        </p:pic>
        <p:pic>
          <p:nvPicPr>
            <p:cNvPr id="261" name="Picture 260">
              <a:extLst>
                <a:ext uri="{FF2B5EF4-FFF2-40B4-BE49-F238E27FC236}">
                  <a16:creationId xmlns:a16="http://schemas.microsoft.com/office/drawing/2014/main" id="{AB3C5C59-CAA9-894B-95AC-5A2C77456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89948" y="1430447"/>
              <a:ext cx="251778" cy="186572"/>
            </a:xfrm>
            <a:prstGeom prst="rect">
              <a:avLst/>
            </a:prstGeom>
          </p:spPr>
        </p:pic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FB3CCDC8-2CA2-374E-9510-4A881542D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26248" y="1301596"/>
              <a:ext cx="251778" cy="186572"/>
            </a:xfrm>
            <a:prstGeom prst="rect">
              <a:avLst/>
            </a:prstGeom>
          </p:spPr>
        </p:pic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9E49DBC3-4951-EB4E-8F40-FF1709C5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25798" y="1706194"/>
              <a:ext cx="251778" cy="186572"/>
            </a:xfrm>
            <a:prstGeom prst="rect">
              <a:avLst/>
            </a:prstGeom>
          </p:spPr>
        </p:pic>
        <p:pic>
          <p:nvPicPr>
            <p:cNvPr id="264" name="Picture 263">
              <a:extLst>
                <a:ext uri="{FF2B5EF4-FFF2-40B4-BE49-F238E27FC236}">
                  <a16:creationId xmlns:a16="http://schemas.microsoft.com/office/drawing/2014/main" id="{C8634374-1D9B-B745-862F-BA0413E43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22815" y="888303"/>
              <a:ext cx="251778" cy="186572"/>
            </a:xfrm>
            <a:prstGeom prst="rect">
              <a:avLst/>
            </a:prstGeom>
          </p:spPr>
        </p:pic>
        <p:pic>
          <p:nvPicPr>
            <p:cNvPr id="265" name="Picture 264">
              <a:extLst>
                <a:ext uri="{FF2B5EF4-FFF2-40B4-BE49-F238E27FC236}">
                  <a16:creationId xmlns:a16="http://schemas.microsoft.com/office/drawing/2014/main" id="{CD31AE9E-BE05-A44B-866B-B06B42D78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53749" y="2497215"/>
              <a:ext cx="251778" cy="186572"/>
            </a:xfrm>
            <a:prstGeom prst="rect">
              <a:avLst/>
            </a:prstGeom>
          </p:spPr>
        </p:pic>
        <p:pic>
          <p:nvPicPr>
            <p:cNvPr id="266" name="Picture 265">
              <a:extLst>
                <a:ext uri="{FF2B5EF4-FFF2-40B4-BE49-F238E27FC236}">
                  <a16:creationId xmlns:a16="http://schemas.microsoft.com/office/drawing/2014/main" id="{567774DE-2080-6346-84B5-B0E95F304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16067" y="2305540"/>
              <a:ext cx="251778" cy="186572"/>
            </a:xfrm>
            <a:prstGeom prst="rect">
              <a:avLst/>
            </a:prstGeom>
          </p:spPr>
        </p:pic>
        <p:pic>
          <p:nvPicPr>
            <p:cNvPr id="267" name="Picture 266">
              <a:extLst>
                <a:ext uri="{FF2B5EF4-FFF2-40B4-BE49-F238E27FC236}">
                  <a16:creationId xmlns:a16="http://schemas.microsoft.com/office/drawing/2014/main" id="{C7ADBB87-D86D-6042-9A2D-958D74353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17660" y="1780430"/>
              <a:ext cx="251778" cy="186572"/>
            </a:xfrm>
            <a:prstGeom prst="rect">
              <a:avLst/>
            </a:prstGeom>
          </p:spPr>
        </p:pic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3942177F-803D-7549-937C-BE0F4BAF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65900" y="602968"/>
              <a:ext cx="251778" cy="186572"/>
            </a:xfrm>
            <a:prstGeom prst="rect">
              <a:avLst/>
            </a:prstGeom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0313D2E8-6E6C-9747-BF72-A158F4FAF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97636" y="2029055"/>
              <a:ext cx="251778" cy="186572"/>
            </a:xfrm>
            <a:prstGeom prst="rect">
              <a:avLst/>
            </a:prstGeom>
          </p:spPr>
        </p:pic>
        <p:pic>
          <p:nvPicPr>
            <p:cNvPr id="270" name="Picture 269">
              <a:extLst>
                <a:ext uri="{FF2B5EF4-FFF2-40B4-BE49-F238E27FC236}">
                  <a16:creationId xmlns:a16="http://schemas.microsoft.com/office/drawing/2014/main" id="{52E197FE-EB74-1548-B56A-6C738EADC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68479" y="1436276"/>
              <a:ext cx="251778" cy="186572"/>
            </a:xfrm>
            <a:prstGeom prst="rect">
              <a:avLst/>
            </a:prstGeom>
          </p:spPr>
        </p:pic>
        <p:pic>
          <p:nvPicPr>
            <p:cNvPr id="271" name="Picture 270">
              <a:extLst>
                <a:ext uri="{FF2B5EF4-FFF2-40B4-BE49-F238E27FC236}">
                  <a16:creationId xmlns:a16="http://schemas.microsoft.com/office/drawing/2014/main" id="{508EC1E9-C01D-EF45-9299-8739A039B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23619" y="3259574"/>
              <a:ext cx="251778" cy="186572"/>
            </a:xfrm>
            <a:prstGeom prst="rect">
              <a:avLst/>
            </a:prstGeom>
          </p:spPr>
        </p:pic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2F0E4F64-59ED-D54D-8FC9-E3302439D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32593" y="4287375"/>
              <a:ext cx="251778" cy="186572"/>
            </a:xfrm>
            <a:prstGeom prst="rect">
              <a:avLst/>
            </a:prstGeom>
          </p:spPr>
        </p:pic>
        <p:pic>
          <p:nvPicPr>
            <p:cNvPr id="273" name="Picture 272">
              <a:extLst>
                <a:ext uri="{FF2B5EF4-FFF2-40B4-BE49-F238E27FC236}">
                  <a16:creationId xmlns:a16="http://schemas.microsoft.com/office/drawing/2014/main" id="{8D1A3D89-5CA2-BC49-9116-3468A2701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35742" y="4287375"/>
              <a:ext cx="251778" cy="186572"/>
            </a:xfrm>
            <a:prstGeom prst="rect">
              <a:avLst/>
            </a:prstGeom>
          </p:spPr>
        </p:pic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22B75122-0230-FA4E-BD8E-F58ED1246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20617" y="4557995"/>
              <a:ext cx="251778" cy="186572"/>
            </a:xfrm>
            <a:prstGeom prst="rect">
              <a:avLst/>
            </a:prstGeom>
          </p:spPr>
        </p:pic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id="{262ACA7A-C7DB-BE45-851A-B1D1EB315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75233" y="4585377"/>
              <a:ext cx="251778" cy="186572"/>
            </a:xfrm>
            <a:prstGeom prst="rect">
              <a:avLst/>
            </a:prstGeom>
          </p:spPr>
        </p:pic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3C150A42-BEF9-D145-A82B-DEF84B6E7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95028" y="4585377"/>
              <a:ext cx="251778" cy="186572"/>
            </a:xfrm>
            <a:prstGeom prst="rect">
              <a:avLst/>
            </a:prstGeom>
          </p:spPr>
        </p:pic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20614811-50A9-1C43-B3D9-05D4EA055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66098" y="4841546"/>
              <a:ext cx="251778" cy="186572"/>
            </a:xfrm>
            <a:prstGeom prst="rect">
              <a:avLst/>
            </a:prstGeom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12CF29F7-0DD7-4D47-99DC-E883FB295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82594" y="4507135"/>
              <a:ext cx="251778" cy="186572"/>
            </a:xfrm>
            <a:prstGeom prst="rect">
              <a:avLst/>
            </a:prstGeom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6D5F69A3-6B26-4B4F-BD16-E998EE3B8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30124" y="4245331"/>
              <a:ext cx="251778" cy="186572"/>
            </a:xfrm>
            <a:prstGeom prst="rect">
              <a:avLst/>
            </a:prstGeom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BDC3D00F-68AA-FE45-BDC5-99F1DD104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13878" y="4315742"/>
              <a:ext cx="251778" cy="186572"/>
            </a:xfrm>
            <a:prstGeom prst="rect">
              <a:avLst/>
            </a:prstGeom>
          </p:spPr>
        </p:pic>
        <p:pic>
          <p:nvPicPr>
            <p:cNvPr id="281" name="Picture 280">
              <a:extLst>
                <a:ext uri="{FF2B5EF4-FFF2-40B4-BE49-F238E27FC236}">
                  <a16:creationId xmlns:a16="http://schemas.microsoft.com/office/drawing/2014/main" id="{C57800E9-87EF-F74B-B379-48B9677C0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03398" y="4699384"/>
              <a:ext cx="251778" cy="186572"/>
            </a:xfrm>
            <a:prstGeom prst="rect">
              <a:avLst/>
            </a:prstGeom>
          </p:spPr>
        </p:pic>
        <p:pic>
          <p:nvPicPr>
            <p:cNvPr id="282" name="Picture 281">
              <a:extLst>
                <a:ext uri="{FF2B5EF4-FFF2-40B4-BE49-F238E27FC236}">
                  <a16:creationId xmlns:a16="http://schemas.microsoft.com/office/drawing/2014/main" id="{9C582BF9-EF95-0549-ABC7-2A656645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86863" y="3848802"/>
              <a:ext cx="251778" cy="186572"/>
            </a:xfrm>
            <a:prstGeom prst="rect">
              <a:avLst/>
            </a:prstGeom>
          </p:spPr>
        </p:pic>
        <p:pic>
          <p:nvPicPr>
            <p:cNvPr id="283" name="Picture 282">
              <a:extLst>
                <a:ext uri="{FF2B5EF4-FFF2-40B4-BE49-F238E27FC236}">
                  <a16:creationId xmlns:a16="http://schemas.microsoft.com/office/drawing/2014/main" id="{BB2A8675-F136-3947-87BB-4B7F0EC24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79427" y="4390388"/>
              <a:ext cx="251778" cy="186572"/>
            </a:xfrm>
            <a:prstGeom prst="rect">
              <a:avLst/>
            </a:prstGeom>
          </p:spPr>
        </p:pic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8D4506B0-C347-B04E-B560-203107411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28673" y="4920803"/>
              <a:ext cx="251778" cy="186572"/>
            </a:xfrm>
            <a:prstGeom prst="rect">
              <a:avLst/>
            </a:prstGeom>
          </p:spPr>
        </p:pic>
        <p:pic>
          <p:nvPicPr>
            <p:cNvPr id="285" name="Picture 284">
              <a:extLst>
                <a:ext uri="{FF2B5EF4-FFF2-40B4-BE49-F238E27FC236}">
                  <a16:creationId xmlns:a16="http://schemas.microsoft.com/office/drawing/2014/main" id="{BE7474C6-0D6C-7643-9FCF-3E9424BC2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11110" y="4849004"/>
              <a:ext cx="251778" cy="186572"/>
            </a:xfrm>
            <a:prstGeom prst="rect">
              <a:avLst/>
            </a:prstGeom>
          </p:spPr>
        </p:pic>
        <p:pic>
          <p:nvPicPr>
            <p:cNvPr id="286" name="Picture 285">
              <a:extLst>
                <a:ext uri="{FF2B5EF4-FFF2-40B4-BE49-F238E27FC236}">
                  <a16:creationId xmlns:a16="http://schemas.microsoft.com/office/drawing/2014/main" id="{A0D5456F-D2F4-4F43-831C-BCB6BC5CC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15510" y="4476464"/>
              <a:ext cx="251778" cy="186572"/>
            </a:xfrm>
            <a:prstGeom prst="rect">
              <a:avLst/>
            </a:prstGeom>
          </p:spPr>
        </p:pic>
        <p:pic>
          <p:nvPicPr>
            <p:cNvPr id="287" name="Picture 286">
              <a:extLst>
                <a:ext uri="{FF2B5EF4-FFF2-40B4-BE49-F238E27FC236}">
                  <a16:creationId xmlns:a16="http://schemas.microsoft.com/office/drawing/2014/main" id="{D2BEA8B4-5062-D44A-B356-369F0BCD3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48446" y="4262839"/>
              <a:ext cx="251778" cy="186572"/>
            </a:xfrm>
            <a:prstGeom prst="rect">
              <a:avLst/>
            </a:prstGeom>
          </p:spPr>
        </p:pic>
        <p:pic>
          <p:nvPicPr>
            <p:cNvPr id="288" name="Picture 287">
              <a:extLst>
                <a:ext uri="{FF2B5EF4-FFF2-40B4-BE49-F238E27FC236}">
                  <a16:creationId xmlns:a16="http://schemas.microsoft.com/office/drawing/2014/main" id="{873F60E5-8C51-E14D-B658-C73FB0350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25798" y="3918153"/>
              <a:ext cx="251778" cy="186572"/>
            </a:xfrm>
            <a:prstGeom prst="rect">
              <a:avLst/>
            </a:prstGeom>
          </p:spPr>
        </p:pic>
        <p:pic>
          <p:nvPicPr>
            <p:cNvPr id="289" name="Picture 288">
              <a:extLst>
                <a:ext uri="{FF2B5EF4-FFF2-40B4-BE49-F238E27FC236}">
                  <a16:creationId xmlns:a16="http://schemas.microsoft.com/office/drawing/2014/main" id="{433949B9-FA64-334C-9A05-D2E3E08FB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72290" y="3680552"/>
              <a:ext cx="251778" cy="186572"/>
            </a:xfrm>
            <a:prstGeom prst="rect">
              <a:avLst/>
            </a:prstGeom>
          </p:spPr>
        </p:pic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4E5B3045-DA80-DF4D-B3AE-9F5888BE8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94051" y="4827516"/>
              <a:ext cx="251778" cy="186572"/>
            </a:xfrm>
            <a:prstGeom prst="rect">
              <a:avLst/>
            </a:prstGeom>
          </p:spPr>
        </p:pic>
        <p:pic>
          <p:nvPicPr>
            <p:cNvPr id="291" name="Picture 290">
              <a:extLst>
                <a:ext uri="{FF2B5EF4-FFF2-40B4-BE49-F238E27FC236}">
                  <a16:creationId xmlns:a16="http://schemas.microsoft.com/office/drawing/2014/main" id="{D59DA722-499A-A746-99B7-F8ED223FC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49507" y="4651282"/>
              <a:ext cx="251778" cy="186572"/>
            </a:xfrm>
            <a:prstGeom prst="rect">
              <a:avLst/>
            </a:prstGeom>
          </p:spPr>
        </p:pic>
        <p:pic>
          <p:nvPicPr>
            <p:cNvPr id="292" name="Picture 291">
              <a:extLst>
                <a:ext uri="{FF2B5EF4-FFF2-40B4-BE49-F238E27FC236}">
                  <a16:creationId xmlns:a16="http://schemas.microsoft.com/office/drawing/2014/main" id="{9443B1D1-BFD5-1D4C-9A04-96BD66A5C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64059" y="4371424"/>
              <a:ext cx="251778" cy="186572"/>
            </a:xfrm>
            <a:prstGeom prst="rect">
              <a:avLst/>
            </a:prstGeom>
          </p:spPr>
        </p:pic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9C9422D1-03D8-9347-B149-1DE3AC9A0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33693" y="2441028"/>
              <a:ext cx="251778" cy="186572"/>
            </a:xfrm>
            <a:prstGeom prst="rect">
              <a:avLst/>
            </a:prstGeom>
          </p:spPr>
        </p:pic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79DD11C4-A57D-CF4A-8915-EF647D228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23481" y="2732772"/>
              <a:ext cx="251778" cy="186572"/>
            </a:xfrm>
            <a:prstGeom prst="rect">
              <a:avLst/>
            </a:prstGeom>
          </p:spPr>
        </p:pic>
        <p:pic>
          <p:nvPicPr>
            <p:cNvPr id="295" name="Picture 294">
              <a:extLst>
                <a:ext uri="{FF2B5EF4-FFF2-40B4-BE49-F238E27FC236}">
                  <a16:creationId xmlns:a16="http://schemas.microsoft.com/office/drawing/2014/main" id="{75F9CBF8-AB63-4541-AF4B-D16744309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51150" y="2550280"/>
              <a:ext cx="251778" cy="186572"/>
            </a:xfrm>
            <a:prstGeom prst="rect">
              <a:avLst/>
            </a:prstGeom>
          </p:spPr>
        </p:pic>
        <p:pic>
          <p:nvPicPr>
            <p:cNvPr id="296" name="Picture 295">
              <a:extLst>
                <a:ext uri="{FF2B5EF4-FFF2-40B4-BE49-F238E27FC236}">
                  <a16:creationId xmlns:a16="http://schemas.microsoft.com/office/drawing/2014/main" id="{B76AD476-5836-F145-AEB4-0FC94D65C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48838" y="2290518"/>
              <a:ext cx="251778" cy="186572"/>
            </a:xfrm>
            <a:prstGeom prst="rect">
              <a:avLst/>
            </a:prstGeom>
          </p:spPr>
        </p:pic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1B18EC91-CD72-0A45-B3E2-C28BE5F5B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20257" y="1935769"/>
              <a:ext cx="251778" cy="186572"/>
            </a:xfrm>
            <a:prstGeom prst="rect">
              <a:avLst/>
            </a:prstGeom>
          </p:spPr>
        </p:pic>
        <p:pic>
          <p:nvPicPr>
            <p:cNvPr id="298" name="Picture 297">
              <a:extLst>
                <a:ext uri="{FF2B5EF4-FFF2-40B4-BE49-F238E27FC236}">
                  <a16:creationId xmlns:a16="http://schemas.microsoft.com/office/drawing/2014/main" id="{DA7AEB8C-EDA7-1D43-A1B9-3CDD18A1B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75084" y="4186019"/>
              <a:ext cx="251778" cy="186572"/>
            </a:xfrm>
            <a:prstGeom prst="rect">
              <a:avLst/>
            </a:prstGeom>
          </p:spPr>
        </p:pic>
        <p:pic>
          <p:nvPicPr>
            <p:cNvPr id="299" name="Picture 298">
              <a:extLst>
                <a:ext uri="{FF2B5EF4-FFF2-40B4-BE49-F238E27FC236}">
                  <a16:creationId xmlns:a16="http://schemas.microsoft.com/office/drawing/2014/main" id="{5C83539F-C7F1-AA42-9272-CB9B44F91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77333" y="2654163"/>
              <a:ext cx="251778" cy="186572"/>
            </a:xfrm>
            <a:prstGeom prst="rect">
              <a:avLst/>
            </a:prstGeom>
          </p:spPr>
        </p:pic>
        <p:pic>
          <p:nvPicPr>
            <p:cNvPr id="300" name="Picture 299">
              <a:extLst>
                <a:ext uri="{FF2B5EF4-FFF2-40B4-BE49-F238E27FC236}">
                  <a16:creationId xmlns:a16="http://schemas.microsoft.com/office/drawing/2014/main" id="{1D43DE5D-05DB-934A-AD38-C6668B5A2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63146" y="4210646"/>
              <a:ext cx="251778" cy="186572"/>
            </a:xfrm>
            <a:prstGeom prst="rect">
              <a:avLst/>
            </a:prstGeom>
          </p:spPr>
        </p:pic>
        <p:pic>
          <p:nvPicPr>
            <p:cNvPr id="301" name="Picture 300">
              <a:extLst>
                <a:ext uri="{FF2B5EF4-FFF2-40B4-BE49-F238E27FC236}">
                  <a16:creationId xmlns:a16="http://schemas.microsoft.com/office/drawing/2014/main" id="{9AEB6677-F0D3-C949-A17E-622ECED1A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08402" y="2147959"/>
              <a:ext cx="251778" cy="186572"/>
            </a:xfrm>
            <a:prstGeom prst="rect">
              <a:avLst/>
            </a:prstGeom>
          </p:spPr>
        </p:pic>
        <p:pic>
          <p:nvPicPr>
            <p:cNvPr id="302" name="Picture 301">
              <a:extLst>
                <a:ext uri="{FF2B5EF4-FFF2-40B4-BE49-F238E27FC236}">
                  <a16:creationId xmlns:a16="http://schemas.microsoft.com/office/drawing/2014/main" id="{628E85FB-4635-824E-A79F-318DB3720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06788" y="5014090"/>
              <a:ext cx="251778" cy="186572"/>
            </a:xfrm>
            <a:prstGeom prst="rect">
              <a:avLst/>
            </a:prstGeom>
          </p:spPr>
        </p:pic>
        <p:pic>
          <p:nvPicPr>
            <p:cNvPr id="303" name="Picture 302">
              <a:extLst>
                <a:ext uri="{FF2B5EF4-FFF2-40B4-BE49-F238E27FC236}">
                  <a16:creationId xmlns:a16="http://schemas.microsoft.com/office/drawing/2014/main" id="{E2F8B482-264A-FC4C-A690-0FD03D384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29273" y="3436516"/>
              <a:ext cx="251778" cy="186572"/>
            </a:xfrm>
            <a:prstGeom prst="rect">
              <a:avLst/>
            </a:prstGeom>
          </p:spPr>
        </p:pic>
        <p:pic>
          <p:nvPicPr>
            <p:cNvPr id="304" name="Picture 303">
              <a:extLst>
                <a:ext uri="{FF2B5EF4-FFF2-40B4-BE49-F238E27FC236}">
                  <a16:creationId xmlns:a16="http://schemas.microsoft.com/office/drawing/2014/main" id="{9F656D23-C235-CC4A-AB1A-3E61BEE1B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85780" y="3066048"/>
              <a:ext cx="251778" cy="186572"/>
            </a:xfrm>
            <a:prstGeom prst="rect">
              <a:avLst/>
            </a:prstGeom>
          </p:spPr>
        </p:pic>
        <p:pic>
          <p:nvPicPr>
            <p:cNvPr id="305" name="Picture 304">
              <a:extLst>
                <a:ext uri="{FF2B5EF4-FFF2-40B4-BE49-F238E27FC236}">
                  <a16:creationId xmlns:a16="http://schemas.microsoft.com/office/drawing/2014/main" id="{B1D47E3C-8C67-8142-A6EA-5BA05ADF0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75205" y="1676690"/>
              <a:ext cx="251778" cy="186572"/>
            </a:xfrm>
            <a:prstGeom prst="rect">
              <a:avLst/>
            </a:prstGeom>
          </p:spPr>
        </p:pic>
        <p:pic>
          <p:nvPicPr>
            <p:cNvPr id="306" name="Picture 305">
              <a:extLst>
                <a:ext uri="{FF2B5EF4-FFF2-40B4-BE49-F238E27FC236}">
                  <a16:creationId xmlns:a16="http://schemas.microsoft.com/office/drawing/2014/main" id="{6748063A-7E58-0F49-B004-0C8ED3EBF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59288" y="1161115"/>
              <a:ext cx="251778" cy="186572"/>
            </a:xfrm>
            <a:prstGeom prst="rect">
              <a:avLst/>
            </a:prstGeom>
          </p:spPr>
        </p:pic>
        <p:pic>
          <p:nvPicPr>
            <p:cNvPr id="307" name="Picture 306">
              <a:extLst>
                <a:ext uri="{FF2B5EF4-FFF2-40B4-BE49-F238E27FC236}">
                  <a16:creationId xmlns:a16="http://schemas.microsoft.com/office/drawing/2014/main" id="{E374D8EE-DAF3-D649-AEB6-5945BC1D2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03018" y="3749698"/>
              <a:ext cx="251778" cy="186572"/>
            </a:xfrm>
            <a:prstGeom prst="rect">
              <a:avLst/>
            </a:prstGeom>
          </p:spPr>
        </p:pic>
        <p:pic>
          <p:nvPicPr>
            <p:cNvPr id="308" name="Picture 307">
              <a:extLst>
                <a:ext uri="{FF2B5EF4-FFF2-40B4-BE49-F238E27FC236}">
                  <a16:creationId xmlns:a16="http://schemas.microsoft.com/office/drawing/2014/main" id="{90A98DB6-EB89-DF41-9DC9-4B23492EE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80863" y="4029175"/>
              <a:ext cx="251778" cy="186572"/>
            </a:xfrm>
            <a:prstGeom prst="rect">
              <a:avLst/>
            </a:prstGeom>
          </p:spPr>
        </p:pic>
        <p:pic>
          <p:nvPicPr>
            <p:cNvPr id="309" name="Picture 308">
              <a:extLst>
                <a:ext uri="{FF2B5EF4-FFF2-40B4-BE49-F238E27FC236}">
                  <a16:creationId xmlns:a16="http://schemas.microsoft.com/office/drawing/2014/main" id="{19F08BB7-1B79-414C-9844-1BE826644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65076" y="3175261"/>
              <a:ext cx="251778" cy="186572"/>
            </a:xfrm>
            <a:prstGeom prst="rect">
              <a:avLst/>
            </a:prstGeom>
          </p:spPr>
        </p:pic>
        <p:pic>
          <p:nvPicPr>
            <p:cNvPr id="310" name="Picture 309">
              <a:extLst>
                <a:ext uri="{FF2B5EF4-FFF2-40B4-BE49-F238E27FC236}">
                  <a16:creationId xmlns:a16="http://schemas.microsoft.com/office/drawing/2014/main" id="{192ED27A-B0F4-4341-BFBC-E1B7E554A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57770" y="2172787"/>
              <a:ext cx="251778" cy="186572"/>
            </a:xfrm>
            <a:prstGeom prst="rect">
              <a:avLst/>
            </a:prstGeom>
          </p:spPr>
        </p:pic>
        <p:pic>
          <p:nvPicPr>
            <p:cNvPr id="311" name="Picture 310">
              <a:extLst>
                <a:ext uri="{FF2B5EF4-FFF2-40B4-BE49-F238E27FC236}">
                  <a16:creationId xmlns:a16="http://schemas.microsoft.com/office/drawing/2014/main" id="{3E4AD615-97DC-EF43-8C82-8C3D24F10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60316" y="2845351"/>
              <a:ext cx="251778" cy="186572"/>
            </a:xfrm>
            <a:prstGeom prst="rect">
              <a:avLst/>
            </a:prstGeom>
          </p:spPr>
        </p:pic>
        <p:pic>
          <p:nvPicPr>
            <p:cNvPr id="312" name="Picture 311">
              <a:extLst>
                <a:ext uri="{FF2B5EF4-FFF2-40B4-BE49-F238E27FC236}">
                  <a16:creationId xmlns:a16="http://schemas.microsoft.com/office/drawing/2014/main" id="{6FD3025F-EC10-A34E-B048-832D92F5C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23977" y="4803367"/>
              <a:ext cx="251778" cy="186572"/>
            </a:xfrm>
            <a:prstGeom prst="rect">
              <a:avLst/>
            </a:prstGeom>
          </p:spPr>
        </p:pic>
        <p:pic>
          <p:nvPicPr>
            <p:cNvPr id="313" name="Picture 312">
              <a:extLst>
                <a:ext uri="{FF2B5EF4-FFF2-40B4-BE49-F238E27FC236}">
                  <a16:creationId xmlns:a16="http://schemas.microsoft.com/office/drawing/2014/main" id="{4F0C0A82-6A86-4844-90CB-EC5F6F3D6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70584" y="2092721"/>
              <a:ext cx="251778" cy="186572"/>
            </a:xfrm>
            <a:prstGeom prst="rect">
              <a:avLst/>
            </a:prstGeom>
          </p:spPr>
        </p:pic>
        <p:pic>
          <p:nvPicPr>
            <p:cNvPr id="314" name="Picture 313">
              <a:extLst>
                <a:ext uri="{FF2B5EF4-FFF2-40B4-BE49-F238E27FC236}">
                  <a16:creationId xmlns:a16="http://schemas.microsoft.com/office/drawing/2014/main" id="{46806C1F-E643-544E-B8E9-B0534651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82429" y="2469766"/>
              <a:ext cx="251778" cy="186572"/>
            </a:xfrm>
            <a:prstGeom prst="rect">
              <a:avLst/>
            </a:prstGeom>
          </p:spPr>
        </p:pic>
        <p:pic>
          <p:nvPicPr>
            <p:cNvPr id="315" name="Picture 314">
              <a:extLst>
                <a:ext uri="{FF2B5EF4-FFF2-40B4-BE49-F238E27FC236}">
                  <a16:creationId xmlns:a16="http://schemas.microsoft.com/office/drawing/2014/main" id="{11834351-9D03-524C-9965-45D8B64CE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99886" y="2579017"/>
              <a:ext cx="251778" cy="186572"/>
            </a:xfrm>
            <a:prstGeom prst="rect">
              <a:avLst/>
            </a:prstGeom>
          </p:spPr>
        </p:pic>
        <p:pic>
          <p:nvPicPr>
            <p:cNvPr id="317" name="Picture 316">
              <a:extLst>
                <a:ext uri="{FF2B5EF4-FFF2-40B4-BE49-F238E27FC236}">
                  <a16:creationId xmlns:a16="http://schemas.microsoft.com/office/drawing/2014/main" id="{5C4B79B4-F58E-F546-8E16-69B795126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26069" y="2682900"/>
              <a:ext cx="251778" cy="186572"/>
            </a:xfrm>
            <a:prstGeom prst="rect">
              <a:avLst/>
            </a:prstGeom>
          </p:spPr>
        </p:pic>
        <p:pic>
          <p:nvPicPr>
            <p:cNvPr id="318" name="Picture 317">
              <a:extLst>
                <a:ext uri="{FF2B5EF4-FFF2-40B4-BE49-F238E27FC236}">
                  <a16:creationId xmlns:a16="http://schemas.microsoft.com/office/drawing/2014/main" id="{9699DCA7-0B23-124C-860C-37B6F504B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51119" y="4638123"/>
              <a:ext cx="251778" cy="186572"/>
            </a:xfrm>
            <a:prstGeom prst="rect">
              <a:avLst/>
            </a:prstGeom>
          </p:spPr>
        </p:pic>
        <p:pic>
          <p:nvPicPr>
            <p:cNvPr id="319" name="Picture 318">
              <a:extLst>
                <a:ext uri="{FF2B5EF4-FFF2-40B4-BE49-F238E27FC236}">
                  <a16:creationId xmlns:a16="http://schemas.microsoft.com/office/drawing/2014/main" id="{8B2F530C-F9DE-C349-938E-3A15D2258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68576" y="4747373"/>
              <a:ext cx="251778" cy="186572"/>
            </a:xfrm>
            <a:prstGeom prst="rect">
              <a:avLst/>
            </a:prstGeom>
          </p:spPr>
        </p:pic>
        <p:pic>
          <p:nvPicPr>
            <p:cNvPr id="320" name="Picture 319">
              <a:extLst>
                <a:ext uri="{FF2B5EF4-FFF2-40B4-BE49-F238E27FC236}">
                  <a16:creationId xmlns:a16="http://schemas.microsoft.com/office/drawing/2014/main" id="{7394AD85-CD8A-7346-9209-40714CABA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66265" y="4487612"/>
              <a:ext cx="251778" cy="186572"/>
            </a:xfrm>
            <a:prstGeom prst="rect">
              <a:avLst/>
            </a:prstGeom>
          </p:spPr>
        </p:pic>
        <p:pic>
          <p:nvPicPr>
            <p:cNvPr id="321" name="Picture 320">
              <a:extLst>
                <a:ext uri="{FF2B5EF4-FFF2-40B4-BE49-F238E27FC236}">
                  <a16:creationId xmlns:a16="http://schemas.microsoft.com/office/drawing/2014/main" id="{65B2366F-4A50-274A-9A6A-39C070F3F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94758" y="4851257"/>
              <a:ext cx="251778" cy="186572"/>
            </a:xfrm>
            <a:prstGeom prst="rect">
              <a:avLst/>
            </a:prstGeom>
          </p:spPr>
        </p:pic>
        <p:pic>
          <p:nvPicPr>
            <p:cNvPr id="322" name="Picture 321">
              <a:extLst>
                <a:ext uri="{FF2B5EF4-FFF2-40B4-BE49-F238E27FC236}">
                  <a16:creationId xmlns:a16="http://schemas.microsoft.com/office/drawing/2014/main" id="{181BA663-8389-104E-8467-C3656F631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59745" y="5032821"/>
              <a:ext cx="251778" cy="186572"/>
            </a:xfrm>
            <a:prstGeom prst="rect">
              <a:avLst/>
            </a:prstGeom>
          </p:spPr>
        </p:pic>
        <p:pic>
          <p:nvPicPr>
            <p:cNvPr id="323" name="Picture 322">
              <a:extLst>
                <a:ext uri="{FF2B5EF4-FFF2-40B4-BE49-F238E27FC236}">
                  <a16:creationId xmlns:a16="http://schemas.microsoft.com/office/drawing/2014/main" id="{8CAD2D60-3932-FD4E-873F-61AA4AEA5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77202" y="5142072"/>
              <a:ext cx="251778" cy="186572"/>
            </a:xfrm>
            <a:prstGeom prst="rect">
              <a:avLst/>
            </a:prstGeom>
          </p:spPr>
        </p:pic>
        <p:pic>
          <p:nvPicPr>
            <p:cNvPr id="324" name="Picture 323">
              <a:extLst>
                <a:ext uri="{FF2B5EF4-FFF2-40B4-BE49-F238E27FC236}">
                  <a16:creationId xmlns:a16="http://schemas.microsoft.com/office/drawing/2014/main" id="{7DABCEB1-4342-2848-A1A9-8AD5F9347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74889" y="4882311"/>
              <a:ext cx="251778" cy="186572"/>
            </a:xfrm>
            <a:prstGeom prst="rect">
              <a:avLst/>
            </a:prstGeom>
          </p:spPr>
        </p:pic>
        <p:pic>
          <p:nvPicPr>
            <p:cNvPr id="325" name="Picture 324">
              <a:extLst>
                <a:ext uri="{FF2B5EF4-FFF2-40B4-BE49-F238E27FC236}">
                  <a16:creationId xmlns:a16="http://schemas.microsoft.com/office/drawing/2014/main" id="{89C47781-5F92-AA45-B1A0-7556EE901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03384" y="5245955"/>
              <a:ext cx="251778" cy="186572"/>
            </a:xfrm>
            <a:prstGeom prst="rect">
              <a:avLst/>
            </a:prstGeom>
          </p:spPr>
        </p:pic>
        <p:pic>
          <p:nvPicPr>
            <p:cNvPr id="326" name="Picture 325">
              <a:extLst>
                <a:ext uri="{FF2B5EF4-FFF2-40B4-BE49-F238E27FC236}">
                  <a16:creationId xmlns:a16="http://schemas.microsoft.com/office/drawing/2014/main" id="{85231F45-B6BA-1543-A587-04539913F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83374" y="5234178"/>
              <a:ext cx="251778" cy="186572"/>
            </a:xfrm>
            <a:prstGeom prst="rect">
              <a:avLst/>
            </a:prstGeom>
          </p:spPr>
        </p:pic>
        <p:pic>
          <p:nvPicPr>
            <p:cNvPr id="327" name="Picture 326">
              <a:extLst>
                <a:ext uri="{FF2B5EF4-FFF2-40B4-BE49-F238E27FC236}">
                  <a16:creationId xmlns:a16="http://schemas.microsoft.com/office/drawing/2014/main" id="{4CC32442-F3E2-494A-B8D2-E57E869CA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00830" y="5343428"/>
              <a:ext cx="251778" cy="186572"/>
            </a:xfrm>
            <a:prstGeom prst="rect">
              <a:avLst/>
            </a:prstGeom>
          </p:spPr>
        </p:pic>
        <p:pic>
          <p:nvPicPr>
            <p:cNvPr id="328" name="Picture 327">
              <a:extLst>
                <a:ext uri="{FF2B5EF4-FFF2-40B4-BE49-F238E27FC236}">
                  <a16:creationId xmlns:a16="http://schemas.microsoft.com/office/drawing/2014/main" id="{319DAB63-5241-CA4C-B3B0-82D6AAC88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98518" y="5083668"/>
              <a:ext cx="251778" cy="186572"/>
            </a:xfrm>
            <a:prstGeom prst="rect">
              <a:avLst/>
            </a:prstGeom>
          </p:spPr>
        </p:pic>
        <p:pic>
          <p:nvPicPr>
            <p:cNvPr id="329" name="Picture 328">
              <a:extLst>
                <a:ext uri="{FF2B5EF4-FFF2-40B4-BE49-F238E27FC236}">
                  <a16:creationId xmlns:a16="http://schemas.microsoft.com/office/drawing/2014/main" id="{029FFE85-2911-D04D-8BCD-D6535DFDB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27013" y="5447312"/>
              <a:ext cx="251778" cy="186572"/>
            </a:xfrm>
            <a:prstGeom prst="rect">
              <a:avLst/>
            </a:prstGeom>
          </p:spPr>
        </p:pic>
        <p:pic>
          <p:nvPicPr>
            <p:cNvPr id="330" name="Picture 329">
              <a:extLst>
                <a:ext uri="{FF2B5EF4-FFF2-40B4-BE49-F238E27FC236}">
                  <a16:creationId xmlns:a16="http://schemas.microsoft.com/office/drawing/2014/main" id="{4BFC9288-7894-1F49-81AF-A793FBA3C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04397" y="5068846"/>
              <a:ext cx="251778" cy="186572"/>
            </a:xfrm>
            <a:prstGeom prst="rect">
              <a:avLst/>
            </a:prstGeom>
          </p:spPr>
        </p:pic>
        <p:pic>
          <p:nvPicPr>
            <p:cNvPr id="331" name="Picture 330">
              <a:extLst>
                <a:ext uri="{FF2B5EF4-FFF2-40B4-BE49-F238E27FC236}">
                  <a16:creationId xmlns:a16="http://schemas.microsoft.com/office/drawing/2014/main" id="{989945AA-2A7B-134A-8691-6164B5494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21854" y="5178096"/>
              <a:ext cx="251778" cy="186572"/>
            </a:xfrm>
            <a:prstGeom prst="rect">
              <a:avLst/>
            </a:prstGeom>
          </p:spPr>
        </p:pic>
        <p:pic>
          <p:nvPicPr>
            <p:cNvPr id="332" name="Picture 331">
              <a:extLst>
                <a:ext uri="{FF2B5EF4-FFF2-40B4-BE49-F238E27FC236}">
                  <a16:creationId xmlns:a16="http://schemas.microsoft.com/office/drawing/2014/main" id="{1547526D-8ECC-C642-9898-15000211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19542" y="4918335"/>
              <a:ext cx="251778" cy="186572"/>
            </a:xfrm>
            <a:prstGeom prst="rect">
              <a:avLst/>
            </a:prstGeom>
          </p:spPr>
        </p:pic>
        <p:pic>
          <p:nvPicPr>
            <p:cNvPr id="333" name="Picture 332">
              <a:extLst>
                <a:ext uri="{FF2B5EF4-FFF2-40B4-BE49-F238E27FC236}">
                  <a16:creationId xmlns:a16="http://schemas.microsoft.com/office/drawing/2014/main" id="{4855C6E3-CFA8-6A4F-8418-74CB4742E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48037" y="5281979"/>
              <a:ext cx="251778" cy="186572"/>
            </a:xfrm>
            <a:prstGeom prst="rect">
              <a:avLst/>
            </a:prstGeom>
          </p:spPr>
        </p:pic>
        <p:pic>
          <p:nvPicPr>
            <p:cNvPr id="334" name="Picture 333">
              <a:extLst>
                <a:ext uri="{FF2B5EF4-FFF2-40B4-BE49-F238E27FC236}">
                  <a16:creationId xmlns:a16="http://schemas.microsoft.com/office/drawing/2014/main" id="{58AB6BC7-E4B0-3F4F-A090-D3A329D6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35709" y="3904495"/>
              <a:ext cx="251778" cy="186572"/>
            </a:xfrm>
            <a:prstGeom prst="rect">
              <a:avLst/>
            </a:prstGeom>
          </p:spPr>
        </p:pic>
        <p:pic>
          <p:nvPicPr>
            <p:cNvPr id="335" name="Picture 334">
              <a:extLst>
                <a:ext uri="{FF2B5EF4-FFF2-40B4-BE49-F238E27FC236}">
                  <a16:creationId xmlns:a16="http://schemas.microsoft.com/office/drawing/2014/main" id="{05F3BFFA-6EE7-1743-87C7-B542027C7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53166" y="4013746"/>
              <a:ext cx="251778" cy="186572"/>
            </a:xfrm>
            <a:prstGeom prst="rect">
              <a:avLst/>
            </a:prstGeom>
          </p:spPr>
        </p:pic>
        <p:pic>
          <p:nvPicPr>
            <p:cNvPr id="336" name="Picture 335">
              <a:extLst>
                <a:ext uri="{FF2B5EF4-FFF2-40B4-BE49-F238E27FC236}">
                  <a16:creationId xmlns:a16="http://schemas.microsoft.com/office/drawing/2014/main" id="{C6737ABD-6B0B-3041-B407-FC74E8507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50855" y="3753985"/>
              <a:ext cx="251778" cy="186572"/>
            </a:xfrm>
            <a:prstGeom prst="rect">
              <a:avLst/>
            </a:prstGeom>
          </p:spPr>
        </p:pic>
        <p:pic>
          <p:nvPicPr>
            <p:cNvPr id="337" name="Picture 336">
              <a:extLst>
                <a:ext uri="{FF2B5EF4-FFF2-40B4-BE49-F238E27FC236}">
                  <a16:creationId xmlns:a16="http://schemas.microsoft.com/office/drawing/2014/main" id="{9968C236-E532-0447-A4CA-CE60D96A0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79349" y="4117630"/>
              <a:ext cx="251778" cy="186572"/>
            </a:xfrm>
            <a:prstGeom prst="rect">
              <a:avLst/>
            </a:prstGeom>
          </p:spPr>
        </p:pic>
        <p:pic>
          <p:nvPicPr>
            <p:cNvPr id="338" name="Picture 337">
              <a:extLst>
                <a:ext uri="{FF2B5EF4-FFF2-40B4-BE49-F238E27FC236}">
                  <a16:creationId xmlns:a16="http://schemas.microsoft.com/office/drawing/2014/main" id="{13BF6B47-11B1-4F44-AF00-6024F8A85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20312" y="4562980"/>
              <a:ext cx="251778" cy="186572"/>
            </a:xfrm>
            <a:prstGeom prst="rect">
              <a:avLst/>
            </a:prstGeom>
          </p:spPr>
        </p:pic>
        <p:pic>
          <p:nvPicPr>
            <p:cNvPr id="339" name="Picture 338">
              <a:extLst>
                <a:ext uri="{FF2B5EF4-FFF2-40B4-BE49-F238E27FC236}">
                  <a16:creationId xmlns:a16="http://schemas.microsoft.com/office/drawing/2014/main" id="{75CFFB63-AD98-FD4C-9F57-351A51616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37769" y="4672230"/>
              <a:ext cx="251778" cy="186572"/>
            </a:xfrm>
            <a:prstGeom prst="rect">
              <a:avLst/>
            </a:prstGeom>
          </p:spPr>
        </p:pic>
        <p:pic>
          <p:nvPicPr>
            <p:cNvPr id="340" name="Picture 339">
              <a:extLst>
                <a:ext uri="{FF2B5EF4-FFF2-40B4-BE49-F238E27FC236}">
                  <a16:creationId xmlns:a16="http://schemas.microsoft.com/office/drawing/2014/main" id="{B70D467B-A4F5-E34F-9231-8DD9DE7A0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35458" y="4412470"/>
              <a:ext cx="251778" cy="186572"/>
            </a:xfrm>
            <a:prstGeom prst="rect">
              <a:avLst/>
            </a:prstGeom>
          </p:spPr>
        </p:pic>
        <p:pic>
          <p:nvPicPr>
            <p:cNvPr id="341" name="Picture 340">
              <a:extLst>
                <a:ext uri="{FF2B5EF4-FFF2-40B4-BE49-F238E27FC236}">
                  <a16:creationId xmlns:a16="http://schemas.microsoft.com/office/drawing/2014/main" id="{C1A04861-B91B-C946-9549-4651AEAA6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63952" y="4776114"/>
              <a:ext cx="251778" cy="186572"/>
            </a:xfrm>
            <a:prstGeom prst="rect">
              <a:avLst/>
            </a:prstGeom>
          </p:spPr>
        </p:pic>
        <p:pic>
          <p:nvPicPr>
            <p:cNvPr id="342" name="Picture 341">
              <a:extLst>
                <a:ext uri="{FF2B5EF4-FFF2-40B4-BE49-F238E27FC236}">
                  <a16:creationId xmlns:a16="http://schemas.microsoft.com/office/drawing/2014/main" id="{E7BCCA9A-92BD-9144-A880-23D5069C4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97361" y="5420750"/>
              <a:ext cx="251778" cy="186572"/>
            </a:xfrm>
            <a:prstGeom prst="rect">
              <a:avLst/>
            </a:prstGeom>
          </p:spPr>
        </p:pic>
        <p:pic>
          <p:nvPicPr>
            <p:cNvPr id="343" name="Picture 342">
              <a:extLst>
                <a:ext uri="{FF2B5EF4-FFF2-40B4-BE49-F238E27FC236}">
                  <a16:creationId xmlns:a16="http://schemas.microsoft.com/office/drawing/2014/main" id="{D2467E06-F43E-B546-8859-DCB74A75A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14818" y="5530001"/>
              <a:ext cx="251778" cy="186572"/>
            </a:xfrm>
            <a:prstGeom prst="rect">
              <a:avLst/>
            </a:prstGeom>
          </p:spPr>
        </p:pic>
        <p:pic>
          <p:nvPicPr>
            <p:cNvPr id="344" name="Picture 343">
              <a:extLst>
                <a:ext uri="{FF2B5EF4-FFF2-40B4-BE49-F238E27FC236}">
                  <a16:creationId xmlns:a16="http://schemas.microsoft.com/office/drawing/2014/main" id="{73A50A60-7221-0D46-A6FA-E7825DD91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12506" y="5270240"/>
              <a:ext cx="251778" cy="186572"/>
            </a:xfrm>
            <a:prstGeom prst="rect">
              <a:avLst/>
            </a:prstGeom>
          </p:spPr>
        </p:pic>
        <p:pic>
          <p:nvPicPr>
            <p:cNvPr id="345" name="Picture 344">
              <a:extLst>
                <a:ext uri="{FF2B5EF4-FFF2-40B4-BE49-F238E27FC236}">
                  <a16:creationId xmlns:a16="http://schemas.microsoft.com/office/drawing/2014/main" id="{DF0BED12-5A98-C744-8856-F2FF9921D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16422" y="2858727"/>
              <a:ext cx="251778" cy="186572"/>
            </a:xfrm>
            <a:prstGeom prst="rect">
              <a:avLst/>
            </a:prstGeom>
          </p:spPr>
        </p:pic>
        <p:pic>
          <p:nvPicPr>
            <p:cNvPr id="346" name="Picture 345">
              <a:extLst>
                <a:ext uri="{FF2B5EF4-FFF2-40B4-BE49-F238E27FC236}">
                  <a16:creationId xmlns:a16="http://schemas.microsoft.com/office/drawing/2014/main" id="{7DD53A72-22F0-F344-B42C-69871E12D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33879" y="2967978"/>
              <a:ext cx="251778" cy="186572"/>
            </a:xfrm>
            <a:prstGeom prst="rect">
              <a:avLst/>
            </a:prstGeom>
          </p:spPr>
        </p:pic>
        <p:pic>
          <p:nvPicPr>
            <p:cNvPr id="347" name="Picture 346">
              <a:extLst>
                <a:ext uri="{FF2B5EF4-FFF2-40B4-BE49-F238E27FC236}">
                  <a16:creationId xmlns:a16="http://schemas.microsoft.com/office/drawing/2014/main" id="{D21E1E88-56C1-FC4E-B464-583B68C0B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31566" y="2708217"/>
              <a:ext cx="251778" cy="186572"/>
            </a:xfrm>
            <a:prstGeom prst="rect">
              <a:avLst/>
            </a:prstGeom>
          </p:spPr>
        </p:pic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9BE15CFB-4C43-8C47-8AEE-2269A75B5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73578" y="2963893"/>
              <a:ext cx="251778" cy="186572"/>
            </a:xfrm>
            <a:prstGeom prst="rect">
              <a:avLst/>
            </a:prstGeom>
          </p:spPr>
        </p:pic>
        <p:pic>
          <p:nvPicPr>
            <p:cNvPr id="349" name="Picture 348">
              <a:extLst>
                <a:ext uri="{FF2B5EF4-FFF2-40B4-BE49-F238E27FC236}">
                  <a16:creationId xmlns:a16="http://schemas.microsoft.com/office/drawing/2014/main" id="{C88CA412-FA26-5A41-B1F0-6DD32BC4B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27488" y="2870607"/>
              <a:ext cx="251778" cy="186572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AC261521-237C-8543-B558-6F0B126C1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79266" y="2165323"/>
              <a:ext cx="251778" cy="186572"/>
            </a:xfrm>
            <a:prstGeom prst="rect">
              <a:avLst/>
            </a:prstGeom>
          </p:spPr>
        </p:pic>
        <p:pic>
          <p:nvPicPr>
            <p:cNvPr id="353" name="Picture 352">
              <a:extLst>
                <a:ext uri="{FF2B5EF4-FFF2-40B4-BE49-F238E27FC236}">
                  <a16:creationId xmlns:a16="http://schemas.microsoft.com/office/drawing/2014/main" id="{8ACAB6CB-2DCA-8D4C-8A38-55AC2D229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37073" y="4918194"/>
              <a:ext cx="251778" cy="186572"/>
            </a:xfrm>
            <a:prstGeom prst="rect">
              <a:avLst/>
            </a:prstGeom>
          </p:spPr>
        </p:pic>
        <p:pic>
          <p:nvPicPr>
            <p:cNvPr id="354" name="Picture 353">
              <a:extLst>
                <a:ext uri="{FF2B5EF4-FFF2-40B4-BE49-F238E27FC236}">
                  <a16:creationId xmlns:a16="http://schemas.microsoft.com/office/drawing/2014/main" id="{75254C8F-6668-6244-9D25-B23AED385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45663" y="5508290"/>
              <a:ext cx="251778" cy="186572"/>
            </a:xfrm>
            <a:prstGeom prst="rect">
              <a:avLst/>
            </a:prstGeom>
          </p:spPr>
        </p:pic>
        <p:pic>
          <p:nvPicPr>
            <p:cNvPr id="355" name="Picture 354">
              <a:extLst>
                <a:ext uri="{FF2B5EF4-FFF2-40B4-BE49-F238E27FC236}">
                  <a16:creationId xmlns:a16="http://schemas.microsoft.com/office/drawing/2014/main" id="{F324DB1E-4F79-E547-99A8-8EEDA4262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72348" y="5752499"/>
              <a:ext cx="251778" cy="186572"/>
            </a:xfrm>
            <a:prstGeom prst="rect">
              <a:avLst/>
            </a:prstGeom>
          </p:spPr>
        </p:pic>
        <p:pic>
          <p:nvPicPr>
            <p:cNvPr id="356" name="Picture 355">
              <a:extLst>
                <a:ext uri="{FF2B5EF4-FFF2-40B4-BE49-F238E27FC236}">
                  <a16:creationId xmlns:a16="http://schemas.microsoft.com/office/drawing/2014/main" id="{E06C4722-21E6-E048-940A-95BE236CC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09981" y="5792417"/>
              <a:ext cx="251778" cy="186572"/>
            </a:xfrm>
            <a:prstGeom prst="rect">
              <a:avLst/>
            </a:prstGeom>
          </p:spPr>
        </p:pic>
        <p:pic>
          <p:nvPicPr>
            <p:cNvPr id="357" name="Picture 356">
              <a:extLst>
                <a:ext uri="{FF2B5EF4-FFF2-40B4-BE49-F238E27FC236}">
                  <a16:creationId xmlns:a16="http://schemas.microsoft.com/office/drawing/2014/main" id="{EDCE400C-3338-CC48-9E76-58092F4EB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49958" y="5792417"/>
              <a:ext cx="251778" cy="186572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5A4680BA-9610-CB42-92C5-3EE1EB6AF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19415" y="5127950"/>
              <a:ext cx="251778" cy="186572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4A87B0F3-7456-6046-8BA9-6DDBA1E4F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30734" y="4393025"/>
              <a:ext cx="251778" cy="186572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5BD795B4-2F80-6F4D-B773-21CB6BACB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71552" y="5274083"/>
              <a:ext cx="251778" cy="186572"/>
            </a:xfrm>
            <a:prstGeom prst="rect">
              <a:avLst/>
            </a:prstGeom>
          </p:spPr>
        </p:pic>
        <p:pic>
          <p:nvPicPr>
            <p:cNvPr id="361" name="Picture 360">
              <a:extLst>
                <a:ext uri="{FF2B5EF4-FFF2-40B4-BE49-F238E27FC236}">
                  <a16:creationId xmlns:a16="http://schemas.microsoft.com/office/drawing/2014/main" id="{E2BA3E8F-0E85-3D43-97D7-A1DAC5379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72447" y="5151861"/>
              <a:ext cx="251778" cy="186573"/>
            </a:xfrm>
            <a:prstGeom prst="rect">
              <a:avLst/>
            </a:prstGeom>
          </p:spPr>
        </p:pic>
        <p:pic>
          <p:nvPicPr>
            <p:cNvPr id="362" name="Picture 361">
              <a:extLst>
                <a:ext uri="{FF2B5EF4-FFF2-40B4-BE49-F238E27FC236}">
                  <a16:creationId xmlns:a16="http://schemas.microsoft.com/office/drawing/2014/main" id="{1E038523-914E-994A-BD1C-EE72DDFC0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79672" y="5478602"/>
              <a:ext cx="251778" cy="186572"/>
            </a:xfrm>
            <a:prstGeom prst="rect">
              <a:avLst/>
            </a:prstGeom>
          </p:spPr>
        </p:pic>
        <p:pic>
          <p:nvPicPr>
            <p:cNvPr id="363" name="Picture 362">
              <a:extLst>
                <a:ext uri="{FF2B5EF4-FFF2-40B4-BE49-F238E27FC236}">
                  <a16:creationId xmlns:a16="http://schemas.microsoft.com/office/drawing/2014/main" id="{C03F5D21-747E-5247-9A01-BCC3D7865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95288" y="5684730"/>
              <a:ext cx="251778" cy="186572"/>
            </a:xfrm>
            <a:prstGeom prst="rect">
              <a:avLst/>
            </a:prstGeom>
          </p:spPr>
        </p:pic>
        <p:pic>
          <p:nvPicPr>
            <p:cNvPr id="364" name="Picture 363">
              <a:extLst>
                <a:ext uri="{FF2B5EF4-FFF2-40B4-BE49-F238E27FC236}">
                  <a16:creationId xmlns:a16="http://schemas.microsoft.com/office/drawing/2014/main" id="{0DBEEB95-58AA-9847-8489-F9964AC13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42818" y="5422926"/>
              <a:ext cx="251778" cy="186572"/>
            </a:xfrm>
            <a:prstGeom prst="rect">
              <a:avLst/>
            </a:prstGeom>
          </p:spPr>
        </p:pic>
        <p:pic>
          <p:nvPicPr>
            <p:cNvPr id="366" name="Picture 365">
              <a:extLst>
                <a:ext uri="{FF2B5EF4-FFF2-40B4-BE49-F238E27FC236}">
                  <a16:creationId xmlns:a16="http://schemas.microsoft.com/office/drawing/2014/main" id="{B5A22448-B8EB-264F-8B58-53A58EDBE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92263" y="5602689"/>
              <a:ext cx="251778" cy="186573"/>
            </a:xfrm>
            <a:prstGeom prst="rect">
              <a:avLst/>
            </a:prstGeom>
          </p:spPr>
        </p:pic>
        <p:pic>
          <p:nvPicPr>
            <p:cNvPr id="367" name="Picture 366">
              <a:extLst>
                <a:ext uri="{FF2B5EF4-FFF2-40B4-BE49-F238E27FC236}">
                  <a16:creationId xmlns:a16="http://schemas.microsoft.com/office/drawing/2014/main" id="{CC01E45B-CB58-8B45-8A04-7357B8CB4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99488" y="5929430"/>
              <a:ext cx="251778" cy="186572"/>
            </a:xfrm>
            <a:prstGeom prst="rect">
              <a:avLst/>
            </a:prstGeom>
          </p:spPr>
        </p:pic>
        <p:pic>
          <p:nvPicPr>
            <p:cNvPr id="368" name="Picture 367">
              <a:extLst>
                <a:ext uri="{FF2B5EF4-FFF2-40B4-BE49-F238E27FC236}">
                  <a16:creationId xmlns:a16="http://schemas.microsoft.com/office/drawing/2014/main" id="{48443603-3A51-A74D-A862-E5338AB47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15104" y="6135558"/>
              <a:ext cx="251778" cy="186572"/>
            </a:xfrm>
            <a:prstGeom prst="rect">
              <a:avLst/>
            </a:prstGeom>
          </p:spPr>
        </p:pic>
        <p:pic>
          <p:nvPicPr>
            <p:cNvPr id="369" name="Picture 368">
              <a:extLst>
                <a:ext uri="{FF2B5EF4-FFF2-40B4-BE49-F238E27FC236}">
                  <a16:creationId xmlns:a16="http://schemas.microsoft.com/office/drawing/2014/main" id="{C69402D5-CBB4-9D4A-B5F2-D96652B66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62634" y="5873754"/>
              <a:ext cx="251778" cy="186572"/>
            </a:xfrm>
            <a:prstGeom prst="rect">
              <a:avLst/>
            </a:prstGeom>
          </p:spPr>
        </p:pic>
        <p:pic>
          <p:nvPicPr>
            <p:cNvPr id="370" name="Picture 369">
              <a:extLst>
                <a:ext uri="{FF2B5EF4-FFF2-40B4-BE49-F238E27FC236}">
                  <a16:creationId xmlns:a16="http://schemas.microsoft.com/office/drawing/2014/main" id="{DCCB2CE4-80F5-D641-B31A-5DCA94D81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11937" y="6018811"/>
              <a:ext cx="251778" cy="186572"/>
            </a:xfrm>
            <a:prstGeom prst="rect">
              <a:avLst/>
            </a:prstGeom>
          </p:spPr>
        </p:pic>
        <p:pic>
          <p:nvPicPr>
            <p:cNvPr id="371" name="Picture 370">
              <a:extLst>
                <a:ext uri="{FF2B5EF4-FFF2-40B4-BE49-F238E27FC236}">
                  <a16:creationId xmlns:a16="http://schemas.microsoft.com/office/drawing/2014/main" id="{6D3CEAC4-E88D-7246-A05A-0F255512C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51285" y="5848923"/>
              <a:ext cx="251778" cy="186573"/>
            </a:xfrm>
            <a:prstGeom prst="rect">
              <a:avLst/>
            </a:prstGeom>
          </p:spPr>
        </p:pic>
        <p:pic>
          <p:nvPicPr>
            <p:cNvPr id="372" name="Picture 371">
              <a:extLst>
                <a:ext uri="{FF2B5EF4-FFF2-40B4-BE49-F238E27FC236}">
                  <a16:creationId xmlns:a16="http://schemas.microsoft.com/office/drawing/2014/main" id="{53B00D40-A88A-1347-9714-92DD3D4A6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58510" y="6175664"/>
              <a:ext cx="251778" cy="186572"/>
            </a:xfrm>
            <a:prstGeom prst="rect">
              <a:avLst/>
            </a:prstGeom>
          </p:spPr>
        </p:pic>
        <p:pic>
          <p:nvPicPr>
            <p:cNvPr id="373" name="Picture 372">
              <a:extLst>
                <a:ext uri="{FF2B5EF4-FFF2-40B4-BE49-F238E27FC236}">
                  <a16:creationId xmlns:a16="http://schemas.microsoft.com/office/drawing/2014/main" id="{1F6A86D6-E8CF-2C48-A894-554A70C34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74126" y="6381792"/>
              <a:ext cx="251778" cy="186572"/>
            </a:xfrm>
            <a:prstGeom prst="rect">
              <a:avLst/>
            </a:prstGeom>
          </p:spPr>
        </p:pic>
        <p:pic>
          <p:nvPicPr>
            <p:cNvPr id="374" name="Picture 373">
              <a:extLst>
                <a:ext uri="{FF2B5EF4-FFF2-40B4-BE49-F238E27FC236}">
                  <a16:creationId xmlns:a16="http://schemas.microsoft.com/office/drawing/2014/main" id="{DE85DC4B-81C3-D54C-964B-94E85282D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21656" y="6119988"/>
              <a:ext cx="251778" cy="186572"/>
            </a:xfrm>
            <a:prstGeom prst="rect">
              <a:avLst/>
            </a:prstGeom>
          </p:spPr>
        </p:pic>
        <p:pic>
          <p:nvPicPr>
            <p:cNvPr id="375" name="Picture 374">
              <a:extLst>
                <a:ext uri="{FF2B5EF4-FFF2-40B4-BE49-F238E27FC236}">
                  <a16:creationId xmlns:a16="http://schemas.microsoft.com/office/drawing/2014/main" id="{05D56182-9682-574E-B1BF-40CCE94BF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70959" y="6265045"/>
              <a:ext cx="251778" cy="186572"/>
            </a:xfrm>
            <a:prstGeom prst="rect">
              <a:avLst/>
            </a:prstGeom>
          </p:spPr>
        </p:pic>
        <p:pic>
          <p:nvPicPr>
            <p:cNvPr id="376" name="Picture 375">
              <a:extLst>
                <a:ext uri="{FF2B5EF4-FFF2-40B4-BE49-F238E27FC236}">
                  <a16:creationId xmlns:a16="http://schemas.microsoft.com/office/drawing/2014/main" id="{AC468AB9-6BFA-2044-AC8C-A3D5EACA0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34423" y="5642795"/>
              <a:ext cx="251778" cy="186573"/>
            </a:xfrm>
            <a:prstGeom prst="rect">
              <a:avLst/>
            </a:prstGeom>
          </p:spPr>
        </p:pic>
        <p:pic>
          <p:nvPicPr>
            <p:cNvPr id="377" name="Picture 376">
              <a:extLst>
                <a:ext uri="{FF2B5EF4-FFF2-40B4-BE49-F238E27FC236}">
                  <a16:creationId xmlns:a16="http://schemas.microsoft.com/office/drawing/2014/main" id="{C6328EEE-39F9-3141-9EA5-EF455E5AC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41648" y="5969536"/>
              <a:ext cx="251778" cy="186572"/>
            </a:xfrm>
            <a:prstGeom prst="rect">
              <a:avLst/>
            </a:prstGeom>
          </p:spPr>
        </p:pic>
        <p:pic>
          <p:nvPicPr>
            <p:cNvPr id="378" name="Picture 377">
              <a:extLst>
                <a:ext uri="{FF2B5EF4-FFF2-40B4-BE49-F238E27FC236}">
                  <a16:creationId xmlns:a16="http://schemas.microsoft.com/office/drawing/2014/main" id="{28356C26-99A9-874E-BFBC-F01C4C05A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57264" y="6175664"/>
              <a:ext cx="251778" cy="186572"/>
            </a:xfrm>
            <a:prstGeom prst="rect">
              <a:avLst/>
            </a:prstGeom>
          </p:spPr>
        </p:pic>
        <p:pic>
          <p:nvPicPr>
            <p:cNvPr id="379" name="Picture 378">
              <a:extLst>
                <a:ext uri="{FF2B5EF4-FFF2-40B4-BE49-F238E27FC236}">
                  <a16:creationId xmlns:a16="http://schemas.microsoft.com/office/drawing/2014/main" id="{74FD4CD3-2AB8-0E44-9DB4-94A6FC1FE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04794" y="5913860"/>
              <a:ext cx="251778" cy="186572"/>
            </a:xfrm>
            <a:prstGeom prst="rect">
              <a:avLst/>
            </a:prstGeom>
          </p:spPr>
        </p:pic>
        <p:pic>
          <p:nvPicPr>
            <p:cNvPr id="380" name="Picture 379">
              <a:extLst>
                <a:ext uri="{FF2B5EF4-FFF2-40B4-BE49-F238E27FC236}">
                  <a16:creationId xmlns:a16="http://schemas.microsoft.com/office/drawing/2014/main" id="{76F7F633-58CC-3E40-B1AD-A69B4B814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54097" y="6058917"/>
              <a:ext cx="251778" cy="186572"/>
            </a:xfrm>
            <a:prstGeom prst="rect">
              <a:avLst/>
            </a:prstGeom>
          </p:spPr>
        </p:pic>
        <p:pic>
          <p:nvPicPr>
            <p:cNvPr id="381" name="Picture 380">
              <a:extLst>
                <a:ext uri="{FF2B5EF4-FFF2-40B4-BE49-F238E27FC236}">
                  <a16:creationId xmlns:a16="http://schemas.microsoft.com/office/drawing/2014/main" id="{BE0CBA87-0BAC-0248-8369-78B75C102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86712" y="5497738"/>
              <a:ext cx="251778" cy="186573"/>
            </a:xfrm>
            <a:prstGeom prst="rect">
              <a:avLst/>
            </a:prstGeom>
          </p:spPr>
        </p:pic>
        <p:pic>
          <p:nvPicPr>
            <p:cNvPr id="382" name="Picture 381">
              <a:extLst>
                <a:ext uri="{FF2B5EF4-FFF2-40B4-BE49-F238E27FC236}">
                  <a16:creationId xmlns:a16="http://schemas.microsoft.com/office/drawing/2014/main" id="{D687EB9A-3968-3041-9682-570D8BBDC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93937" y="5824479"/>
              <a:ext cx="251778" cy="186572"/>
            </a:xfrm>
            <a:prstGeom prst="rect">
              <a:avLst/>
            </a:prstGeom>
          </p:spPr>
        </p:pic>
        <p:pic>
          <p:nvPicPr>
            <p:cNvPr id="383" name="Picture 382">
              <a:extLst>
                <a:ext uri="{FF2B5EF4-FFF2-40B4-BE49-F238E27FC236}">
                  <a16:creationId xmlns:a16="http://schemas.microsoft.com/office/drawing/2014/main" id="{E75B2871-DFE4-2E4A-BF32-31D2F687A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09553" y="6030607"/>
              <a:ext cx="251778" cy="186572"/>
            </a:xfrm>
            <a:prstGeom prst="rect">
              <a:avLst/>
            </a:prstGeom>
          </p:spPr>
        </p:pic>
        <p:pic>
          <p:nvPicPr>
            <p:cNvPr id="384" name="Picture 383">
              <a:extLst>
                <a:ext uri="{FF2B5EF4-FFF2-40B4-BE49-F238E27FC236}">
                  <a16:creationId xmlns:a16="http://schemas.microsoft.com/office/drawing/2014/main" id="{9ECDCB8D-5631-CC4D-B885-63F8183C1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57083" y="5768803"/>
              <a:ext cx="251778" cy="186572"/>
            </a:xfrm>
            <a:prstGeom prst="rect">
              <a:avLst/>
            </a:prstGeom>
          </p:spPr>
        </p:pic>
        <p:pic>
          <p:nvPicPr>
            <p:cNvPr id="385" name="Picture 384">
              <a:extLst>
                <a:ext uri="{FF2B5EF4-FFF2-40B4-BE49-F238E27FC236}">
                  <a16:creationId xmlns:a16="http://schemas.microsoft.com/office/drawing/2014/main" id="{85E64201-5843-DB44-92F4-BE126637A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06386" y="5913860"/>
              <a:ext cx="251778" cy="186572"/>
            </a:xfrm>
            <a:prstGeom prst="rect">
              <a:avLst/>
            </a:prstGeom>
          </p:spPr>
        </p:pic>
        <p:pic>
          <p:nvPicPr>
            <p:cNvPr id="386" name="Picture 385">
              <a:extLst>
                <a:ext uri="{FF2B5EF4-FFF2-40B4-BE49-F238E27FC236}">
                  <a16:creationId xmlns:a16="http://schemas.microsoft.com/office/drawing/2014/main" id="{6FFCE69E-D67A-B841-BA13-87B3EFE80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53716" y="5202229"/>
              <a:ext cx="251778" cy="186573"/>
            </a:xfrm>
            <a:prstGeom prst="rect">
              <a:avLst/>
            </a:prstGeom>
          </p:spPr>
        </p:pic>
        <p:pic>
          <p:nvPicPr>
            <p:cNvPr id="387" name="Picture 386">
              <a:extLst>
                <a:ext uri="{FF2B5EF4-FFF2-40B4-BE49-F238E27FC236}">
                  <a16:creationId xmlns:a16="http://schemas.microsoft.com/office/drawing/2014/main" id="{547EF54C-772A-0847-AC7E-7DBF1422A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60941" y="5528970"/>
              <a:ext cx="251778" cy="186572"/>
            </a:xfrm>
            <a:prstGeom prst="rect">
              <a:avLst/>
            </a:prstGeom>
          </p:spPr>
        </p:pic>
        <p:pic>
          <p:nvPicPr>
            <p:cNvPr id="388" name="Picture 387">
              <a:extLst>
                <a:ext uri="{FF2B5EF4-FFF2-40B4-BE49-F238E27FC236}">
                  <a16:creationId xmlns:a16="http://schemas.microsoft.com/office/drawing/2014/main" id="{DD552631-7250-CE49-BCAE-468DC7810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76557" y="5735098"/>
              <a:ext cx="251778" cy="186572"/>
            </a:xfrm>
            <a:prstGeom prst="rect">
              <a:avLst/>
            </a:prstGeom>
          </p:spPr>
        </p:pic>
        <p:pic>
          <p:nvPicPr>
            <p:cNvPr id="389" name="Picture 388">
              <a:extLst>
                <a:ext uri="{FF2B5EF4-FFF2-40B4-BE49-F238E27FC236}">
                  <a16:creationId xmlns:a16="http://schemas.microsoft.com/office/drawing/2014/main" id="{AC330BAA-3590-5B41-8A17-28AE7688C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24087" y="5473294"/>
              <a:ext cx="251778" cy="186572"/>
            </a:xfrm>
            <a:prstGeom prst="rect">
              <a:avLst/>
            </a:prstGeom>
          </p:spPr>
        </p:pic>
        <p:pic>
          <p:nvPicPr>
            <p:cNvPr id="517" name="Picture 516">
              <a:extLst>
                <a:ext uri="{FF2B5EF4-FFF2-40B4-BE49-F238E27FC236}">
                  <a16:creationId xmlns:a16="http://schemas.microsoft.com/office/drawing/2014/main" id="{2B47D9AC-D2C6-D248-A9BE-C5EA5E772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73390" y="5618351"/>
              <a:ext cx="251778" cy="186572"/>
            </a:xfrm>
            <a:prstGeom prst="rect">
              <a:avLst/>
            </a:prstGeom>
          </p:spPr>
        </p:pic>
        <p:pic>
          <p:nvPicPr>
            <p:cNvPr id="518" name="Picture 517">
              <a:extLst>
                <a:ext uri="{FF2B5EF4-FFF2-40B4-BE49-F238E27FC236}">
                  <a16:creationId xmlns:a16="http://schemas.microsoft.com/office/drawing/2014/main" id="{D6CDBB72-0202-414C-85C8-B4119CB5E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87559" y="4698489"/>
              <a:ext cx="251778" cy="186573"/>
            </a:xfrm>
            <a:prstGeom prst="rect">
              <a:avLst/>
            </a:prstGeom>
          </p:spPr>
        </p:pic>
        <p:pic>
          <p:nvPicPr>
            <p:cNvPr id="519" name="Picture 518">
              <a:extLst>
                <a:ext uri="{FF2B5EF4-FFF2-40B4-BE49-F238E27FC236}">
                  <a16:creationId xmlns:a16="http://schemas.microsoft.com/office/drawing/2014/main" id="{B3F1D048-2A9A-F844-B66C-66D6F6B7D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94784" y="5025230"/>
              <a:ext cx="251778" cy="186572"/>
            </a:xfrm>
            <a:prstGeom prst="rect">
              <a:avLst/>
            </a:prstGeom>
          </p:spPr>
        </p:pic>
        <p:pic>
          <p:nvPicPr>
            <p:cNvPr id="520" name="Picture 519">
              <a:extLst>
                <a:ext uri="{FF2B5EF4-FFF2-40B4-BE49-F238E27FC236}">
                  <a16:creationId xmlns:a16="http://schemas.microsoft.com/office/drawing/2014/main" id="{15C098D6-5703-4C46-9D7F-E2B25404E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10400" y="5231358"/>
              <a:ext cx="251778" cy="186572"/>
            </a:xfrm>
            <a:prstGeom prst="rect">
              <a:avLst/>
            </a:prstGeom>
          </p:spPr>
        </p:pic>
        <p:pic>
          <p:nvPicPr>
            <p:cNvPr id="521" name="Picture 520">
              <a:extLst>
                <a:ext uri="{FF2B5EF4-FFF2-40B4-BE49-F238E27FC236}">
                  <a16:creationId xmlns:a16="http://schemas.microsoft.com/office/drawing/2014/main" id="{685B4924-CA0B-7F49-80B0-D27362F12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57930" y="4969554"/>
              <a:ext cx="251778" cy="186572"/>
            </a:xfrm>
            <a:prstGeom prst="rect">
              <a:avLst/>
            </a:prstGeom>
          </p:spPr>
        </p:pic>
        <p:pic>
          <p:nvPicPr>
            <p:cNvPr id="524" name="Picture 523">
              <a:extLst>
                <a:ext uri="{FF2B5EF4-FFF2-40B4-BE49-F238E27FC236}">
                  <a16:creationId xmlns:a16="http://schemas.microsoft.com/office/drawing/2014/main" id="{AD7C7A0F-3291-7241-BA5A-3BDF3155C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90841" y="2705630"/>
              <a:ext cx="251778" cy="186572"/>
            </a:xfrm>
            <a:prstGeom prst="rect">
              <a:avLst/>
            </a:prstGeom>
          </p:spPr>
        </p:pic>
        <p:pic>
          <p:nvPicPr>
            <p:cNvPr id="529" name="Picture 528">
              <a:extLst>
                <a:ext uri="{FF2B5EF4-FFF2-40B4-BE49-F238E27FC236}">
                  <a16:creationId xmlns:a16="http://schemas.microsoft.com/office/drawing/2014/main" id="{96C725B8-B93D-8B41-9B5A-615594E8D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41538" y="1584476"/>
              <a:ext cx="251778" cy="186572"/>
            </a:xfrm>
            <a:prstGeom prst="rect">
              <a:avLst/>
            </a:prstGeom>
          </p:spPr>
        </p:pic>
        <p:pic>
          <p:nvPicPr>
            <p:cNvPr id="530" name="Picture 529">
              <a:extLst>
                <a:ext uri="{FF2B5EF4-FFF2-40B4-BE49-F238E27FC236}">
                  <a16:creationId xmlns:a16="http://schemas.microsoft.com/office/drawing/2014/main" id="{58D3693A-3186-364A-81B7-9CE8D7452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57154" y="1790604"/>
              <a:ext cx="251778" cy="186572"/>
            </a:xfrm>
            <a:prstGeom prst="rect">
              <a:avLst/>
            </a:prstGeom>
          </p:spPr>
        </p:pic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E2AA7436-422D-C044-AC09-8A924AAA2E5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763" t="11223" r="11900" b="12173"/>
          <a:stretch/>
        </p:blipFill>
        <p:spPr>
          <a:xfrm>
            <a:off x="2937048" y="-163604"/>
            <a:ext cx="7234282" cy="71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09272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50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3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55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6FF354F6-B30F-3840-90F5-448BB971E5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  <p:pic>
        <p:nvPicPr>
          <p:cNvPr id="5" name="Look 1">
            <a:hlinkClick r:id="" action="ppaction://media"/>
            <a:extLst>
              <a:ext uri="{FF2B5EF4-FFF2-40B4-BE49-F238E27FC236}">
                <a16:creationId xmlns:a16="http://schemas.microsoft.com/office/drawing/2014/main" id="{9256BC77-DBA2-DC46-B625-27D0B166844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13" y="9525"/>
            <a:ext cx="812800" cy="812800"/>
          </a:xfrm>
          <a:prstGeom prst="rect">
            <a:avLst/>
          </a:prstGeom>
        </p:spPr>
      </p:pic>
      <p:pic>
        <p:nvPicPr>
          <p:cNvPr id="6" name="Look 1">
            <a:hlinkClick r:id="" action="ppaction://media"/>
            <a:extLst>
              <a:ext uri="{FF2B5EF4-FFF2-40B4-BE49-F238E27FC236}">
                <a16:creationId xmlns:a16="http://schemas.microsoft.com/office/drawing/2014/main" id="{C44F6AE3-20AF-E64A-B8EE-8C478B9B8A1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13" y="7938"/>
            <a:ext cx="812800" cy="812800"/>
          </a:xfrm>
          <a:prstGeom prst="rect">
            <a:avLst/>
          </a:prstGeom>
        </p:spPr>
      </p:pic>
      <p:pic>
        <p:nvPicPr>
          <p:cNvPr id="11" name="2 Or 3">
            <a:hlinkClick r:id="" action="ppaction://media"/>
            <a:extLst>
              <a:ext uri="{FF2B5EF4-FFF2-40B4-BE49-F238E27FC236}">
                <a16:creationId xmlns:a16="http://schemas.microsoft.com/office/drawing/2014/main" id="{F85F8451-E478-9740-B3B5-50B52BB893D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" y="9525"/>
            <a:ext cx="812800" cy="812800"/>
          </a:xfrm>
          <a:prstGeom prst="rect">
            <a:avLst/>
          </a:prstGeom>
        </p:spPr>
      </p:pic>
      <p:pic>
        <p:nvPicPr>
          <p:cNvPr id="88" name="Shape 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5300000">
            <a:off x="1275677" y="4560141"/>
            <a:ext cx="1212750" cy="96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2073003">
            <a:off x="1924340" y="5233161"/>
            <a:ext cx="2280578" cy="19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3500000">
            <a:off x="-290335" y="4771851"/>
            <a:ext cx="2470120" cy="26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15914852">
            <a:off x="656090" y="5024867"/>
            <a:ext cx="1307037" cy="12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1076713">
            <a:off x="-799971" y="3698639"/>
            <a:ext cx="1858304" cy="142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0474F0-E956-5E48-A223-871BB93993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41533" y="2926660"/>
            <a:ext cx="1365334" cy="1004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0D75C9-AB17-0544-A900-4CA7C4D7EAD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763" t="11223" r="11900" b="12173"/>
          <a:stretch/>
        </p:blipFill>
        <p:spPr>
          <a:xfrm>
            <a:off x="2478859" y="-163604"/>
            <a:ext cx="7234282" cy="71852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83FC7D-1D18-D04D-90E5-6E516280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14017" y="853444"/>
            <a:ext cx="1365334" cy="100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5972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7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3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449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ok 1">
            <a:hlinkClick r:id="" action="ppaction://media"/>
            <a:extLst>
              <a:ext uri="{FF2B5EF4-FFF2-40B4-BE49-F238E27FC236}">
                <a16:creationId xmlns:a16="http://schemas.microsoft.com/office/drawing/2014/main" id="{CA7BCD49-A150-4940-BF24-EE3899CDF5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" y="9525"/>
            <a:ext cx="812800" cy="812800"/>
          </a:xfrm>
          <a:prstGeom prst="rect">
            <a:avLst/>
          </a:prstGeom>
        </p:spPr>
      </p:pic>
      <p:pic>
        <p:nvPicPr>
          <p:cNvPr id="7" name="5">
            <a:hlinkClick r:id="" action="ppaction://media"/>
            <a:extLst>
              <a:ext uri="{FF2B5EF4-FFF2-40B4-BE49-F238E27FC236}">
                <a16:creationId xmlns:a16="http://schemas.microsoft.com/office/drawing/2014/main" id="{E1ABCD38-5189-BE41-A115-A35A59E0E3B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13" y="9525"/>
            <a:ext cx="812800" cy="812800"/>
          </a:xfrm>
          <a:prstGeom prst="rect">
            <a:avLst/>
          </a:prstGeom>
        </p:spPr>
      </p:pic>
      <p:pic>
        <p:nvPicPr>
          <p:cNvPr id="8" name="7 Or 6">
            <a:hlinkClick r:id="" action="ppaction://media"/>
            <a:extLst>
              <a:ext uri="{FF2B5EF4-FFF2-40B4-BE49-F238E27FC236}">
                <a16:creationId xmlns:a16="http://schemas.microsoft.com/office/drawing/2014/main" id="{EAC537F5-DEDB-0141-BA94-2F848DA0E9F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" y="9525"/>
            <a:ext cx="812800" cy="812800"/>
          </a:xfrm>
          <a:prstGeom prst="rect">
            <a:avLst/>
          </a:prstGeom>
        </p:spPr>
      </p:pic>
      <p:pic>
        <p:nvPicPr>
          <p:cNvPr id="17" name="Look 1">
            <a:hlinkClick r:id="" action="ppaction://media"/>
            <a:extLst>
              <a:ext uri="{FF2B5EF4-FFF2-40B4-BE49-F238E27FC236}">
                <a16:creationId xmlns:a16="http://schemas.microsoft.com/office/drawing/2014/main" id="{AE9BFB1A-4AFC-CA40-9FE4-607D2DF5F8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" y="11113"/>
            <a:ext cx="812800" cy="812800"/>
          </a:xfrm>
          <a:prstGeom prst="rect">
            <a:avLst/>
          </a:prstGeom>
        </p:spPr>
      </p:pic>
      <p:pic>
        <p:nvPicPr>
          <p:cNvPr id="88" name="Shape 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5300000">
            <a:off x="1275677" y="4560141"/>
            <a:ext cx="1212750" cy="96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2073003">
            <a:off x="1924340" y="5233161"/>
            <a:ext cx="2280578" cy="19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3500000">
            <a:off x="-290335" y="4771851"/>
            <a:ext cx="2470120" cy="26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15914852">
            <a:off x="656090" y="5024867"/>
            <a:ext cx="1307037" cy="12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1076713">
            <a:off x="-799971" y="3698639"/>
            <a:ext cx="1858304" cy="14258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FE6946A-B6AD-7240-BA90-589ED0D4F1E0}"/>
              </a:ext>
            </a:extLst>
          </p:cNvPr>
          <p:cNvGrpSpPr/>
          <p:nvPr/>
        </p:nvGrpSpPr>
        <p:grpSpPr>
          <a:xfrm>
            <a:off x="4456692" y="1752059"/>
            <a:ext cx="3009551" cy="3133960"/>
            <a:chOff x="4447931" y="1750973"/>
            <a:chExt cx="3009551" cy="313396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B0474F0-E956-5E48-A223-871BB9399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14661" y="2911866"/>
              <a:ext cx="1365334" cy="100468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626972-A860-3E49-B7D8-7C27C7CFF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92148" y="1750973"/>
              <a:ext cx="1365334" cy="10046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18CF70D-FB44-354D-85B2-88BCCBBEF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45183" y="3880253"/>
              <a:ext cx="1365334" cy="100468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F934046-B202-2E46-8050-F6AA0BEC6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42342" y="2022966"/>
              <a:ext cx="1053807" cy="77544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1944CD2-3102-E24A-9EFB-B3399BECF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47931" y="3849796"/>
              <a:ext cx="997753" cy="734196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10D75C9-AB17-0544-A900-4CA7C4D7EAD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763" t="11223" r="11900" b="12173"/>
          <a:stretch/>
        </p:blipFill>
        <p:spPr>
          <a:xfrm>
            <a:off x="2748373" y="-163604"/>
            <a:ext cx="7234282" cy="71852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83FC7D-1D18-D04D-90E5-6E516280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3764" y="2385084"/>
            <a:ext cx="1365334" cy="100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2937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36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47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7">
            <a:hlinkClick r:id="" action="ppaction://media"/>
            <a:extLst>
              <a:ext uri="{FF2B5EF4-FFF2-40B4-BE49-F238E27FC236}">
                <a16:creationId xmlns:a16="http://schemas.microsoft.com/office/drawing/2014/main" id="{1518337E-222D-6C4A-BDD3-6286956320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" y="7938"/>
            <a:ext cx="812800" cy="812800"/>
          </a:xfrm>
          <a:prstGeom prst="rect">
            <a:avLst/>
          </a:prstGeom>
        </p:spPr>
      </p:pic>
      <p:pic>
        <p:nvPicPr>
          <p:cNvPr id="7" name="8 Or 9">
            <a:hlinkClick r:id="" action="ppaction://media"/>
            <a:extLst>
              <a:ext uri="{FF2B5EF4-FFF2-40B4-BE49-F238E27FC236}">
                <a16:creationId xmlns:a16="http://schemas.microsoft.com/office/drawing/2014/main" id="{92EF01D8-140D-694F-93A9-933EA0608F7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700" y="7938"/>
            <a:ext cx="812800" cy="812800"/>
          </a:xfrm>
          <a:prstGeom prst="rect">
            <a:avLst/>
          </a:prstGeom>
        </p:spPr>
      </p:pic>
      <p:pic>
        <p:nvPicPr>
          <p:cNvPr id="8" name="Look 1">
            <a:hlinkClick r:id="" action="ppaction://media"/>
            <a:extLst>
              <a:ext uri="{FF2B5EF4-FFF2-40B4-BE49-F238E27FC236}">
                <a16:creationId xmlns:a16="http://schemas.microsoft.com/office/drawing/2014/main" id="{6F9E1D8F-38B1-1B4C-AD8D-D3B7B9DB2BE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13" y="9525"/>
            <a:ext cx="812800" cy="812800"/>
          </a:xfrm>
          <a:prstGeom prst="rect">
            <a:avLst/>
          </a:prstGeom>
        </p:spPr>
      </p:pic>
      <p:pic>
        <p:nvPicPr>
          <p:cNvPr id="10" name="Look 1">
            <a:hlinkClick r:id="" action="ppaction://media"/>
            <a:extLst>
              <a:ext uri="{FF2B5EF4-FFF2-40B4-BE49-F238E27FC236}">
                <a16:creationId xmlns:a16="http://schemas.microsoft.com/office/drawing/2014/main" id="{17788972-10F4-6943-8CBE-CD1581B3555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" y="7938"/>
            <a:ext cx="812800" cy="812800"/>
          </a:xfrm>
          <a:prstGeom prst="rect">
            <a:avLst/>
          </a:prstGeom>
        </p:spPr>
      </p:pic>
      <p:pic>
        <p:nvPicPr>
          <p:cNvPr id="88" name="Shape 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5300000">
            <a:off x="1275677" y="4560141"/>
            <a:ext cx="1212750" cy="96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2073003">
            <a:off x="1924340" y="5233161"/>
            <a:ext cx="2280578" cy="19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3500000">
            <a:off x="-290335" y="4771851"/>
            <a:ext cx="2470120" cy="2618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A263776-59EA-F140-BAA4-D405FCCBCA91}"/>
              </a:ext>
            </a:extLst>
          </p:cNvPr>
          <p:cNvGrpSpPr/>
          <p:nvPr/>
        </p:nvGrpSpPr>
        <p:grpSpPr>
          <a:xfrm>
            <a:off x="3500321" y="1191523"/>
            <a:ext cx="4179349" cy="4064415"/>
            <a:chOff x="3500321" y="1191523"/>
            <a:chExt cx="4179349" cy="4064415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E8B04776-01AE-8A47-90E5-77964D025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71566" y="1581150"/>
              <a:ext cx="1171245" cy="86186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34EBD818-2CED-2D49-BB29-33E92EB02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00321" y="2567140"/>
              <a:ext cx="1171245" cy="861860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06240CEC-6570-C943-A894-3807161ED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11474" y="1191523"/>
              <a:ext cx="1171245" cy="86186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B4A30E8-4777-0345-8AC8-484274328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86287" y="3452155"/>
              <a:ext cx="1171245" cy="86186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D9451DB-937F-6D4D-BFE3-6C5F6C7E2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08425" y="2397740"/>
              <a:ext cx="1171245" cy="86186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D73149D2-2746-A646-BFDF-987793123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31210" y="4227442"/>
              <a:ext cx="1171245" cy="86186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D007DCEC-EC31-E54D-B910-9DBE681B9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38123" y="4394078"/>
              <a:ext cx="1171245" cy="861860"/>
            </a:xfrm>
            <a:prstGeom prst="rect">
              <a:avLst/>
            </a:prstGeom>
          </p:spPr>
        </p:pic>
      </p:grpSp>
      <p:pic>
        <p:nvPicPr>
          <p:cNvPr id="92" name="Shape 9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15914852">
            <a:off x="656090" y="5024867"/>
            <a:ext cx="1307037" cy="12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1076713">
            <a:off x="-799971" y="3698639"/>
            <a:ext cx="1858304" cy="142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83FC7D-1D18-D04D-90E5-6E5162806D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71330" y="4219290"/>
            <a:ext cx="1365334" cy="100468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2AA7436-422D-C044-AC09-8A924AAA2E5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763" t="11223" r="11900" b="12173"/>
          <a:stretch/>
        </p:blipFill>
        <p:spPr>
          <a:xfrm>
            <a:off x="2478859" y="-140449"/>
            <a:ext cx="7234282" cy="71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59057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7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3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469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ok 1">
            <a:hlinkClick r:id="" action="ppaction://media"/>
            <a:extLst>
              <a:ext uri="{FF2B5EF4-FFF2-40B4-BE49-F238E27FC236}">
                <a16:creationId xmlns:a16="http://schemas.microsoft.com/office/drawing/2014/main" id="{5BC66F4E-A91A-4A4E-8697-79F86DB87E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13" y="9525"/>
            <a:ext cx="812800" cy="812800"/>
          </a:xfrm>
          <a:prstGeom prst="rect">
            <a:avLst/>
          </a:prstGeom>
        </p:spPr>
      </p:pic>
      <p:pic>
        <p:nvPicPr>
          <p:cNvPr id="8" name="Look 1">
            <a:hlinkClick r:id="" action="ppaction://media"/>
            <a:extLst>
              <a:ext uri="{FF2B5EF4-FFF2-40B4-BE49-F238E27FC236}">
                <a16:creationId xmlns:a16="http://schemas.microsoft.com/office/drawing/2014/main" id="{56A9C9B9-9AAF-FE40-8895-383077D930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13" y="9525"/>
            <a:ext cx="812800" cy="812800"/>
          </a:xfrm>
          <a:prstGeom prst="rect">
            <a:avLst/>
          </a:prstGeom>
        </p:spPr>
      </p:pic>
      <p:pic>
        <p:nvPicPr>
          <p:cNvPr id="9" name="16">
            <a:hlinkClick r:id="" action="ppaction://media"/>
            <a:extLst>
              <a:ext uri="{FF2B5EF4-FFF2-40B4-BE49-F238E27FC236}">
                <a16:creationId xmlns:a16="http://schemas.microsoft.com/office/drawing/2014/main" id="{FFC138F2-CF47-1440-9980-60D36C46F4C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13" y="7938"/>
            <a:ext cx="812800" cy="812800"/>
          </a:xfrm>
          <a:prstGeom prst="rect">
            <a:avLst/>
          </a:prstGeom>
        </p:spPr>
      </p:pic>
      <p:pic>
        <p:nvPicPr>
          <p:cNvPr id="10" name="18 Or 17">
            <a:hlinkClick r:id="" action="ppaction://media"/>
            <a:extLst>
              <a:ext uri="{FF2B5EF4-FFF2-40B4-BE49-F238E27FC236}">
                <a16:creationId xmlns:a16="http://schemas.microsoft.com/office/drawing/2014/main" id="{66A33AE6-C4B6-0148-A024-9D8B8F7F0C3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" y="9525"/>
            <a:ext cx="812800" cy="812800"/>
          </a:xfrm>
          <a:prstGeom prst="rect">
            <a:avLst/>
          </a:prstGeom>
        </p:spPr>
      </p:pic>
      <p:pic>
        <p:nvPicPr>
          <p:cNvPr id="88" name="Shape 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-89745"/>
            <a:ext cx="12192000" cy="7037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5300000">
            <a:off x="1275677" y="4560141"/>
            <a:ext cx="1212750" cy="96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2073003">
            <a:off x="1924340" y="5233161"/>
            <a:ext cx="2280578" cy="19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3500000">
            <a:off x="-290335" y="4771851"/>
            <a:ext cx="2470120" cy="26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15914852">
            <a:off x="656090" y="5024867"/>
            <a:ext cx="1307037" cy="12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1076713">
            <a:off x="-799971" y="3698639"/>
            <a:ext cx="1858304" cy="142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83FC7D-1D18-D04D-90E5-6E516280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71330" y="4219290"/>
            <a:ext cx="1365334" cy="100468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8607E2D-F048-DA40-99D9-1E077C5427A4}"/>
              </a:ext>
            </a:extLst>
          </p:cNvPr>
          <p:cNvGrpSpPr/>
          <p:nvPr/>
        </p:nvGrpSpPr>
        <p:grpSpPr>
          <a:xfrm>
            <a:off x="3111822" y="619833"/>
            <a:ext cx="5129819" cy="5688091"/>
            <a:chOff x="2987163" y="240083"/>
            <a:chExt cx="5129819" cy="5688091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E784C670-1DA1-3641-A6A4-8C4D6D098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78112" y="576364"/>
              <a:ext cx="1010884" cy="743859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CBB8AD66-39E3-464F-B26C-6137294A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67228" y="1427358"/>
              <a:ext cx="1010884" cy="743859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98343CA-EAC1-1B4B-8998-3364EA2BB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20875" y="240083"/>
              <a:ext cx="1010884" cy="74385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A47E60B5-6C94-C740-9BBB-5FF7C95ED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08669" y="2191201"/>
              <a:ext cx="1010884" cy="743859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70E9AC3A-A9B8-1843-9823-A30FCA200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63478" y="1281151"/>
              <a:ext cx="1010884" cy="743859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193B71A7-9779-0A4E-8E23-29C619457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98047" y="2860339"/>
              <a:ext cx="1010884" cy="743859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7F11149E-45C3-994A-888E-88150D1A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43876" y="3004160"/>
              <a:ext cx="1010884" cy="743859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25C01FC-FC93-024A-85CE-C3A9D2153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51265" y="3910035"/>
              <a:ext cx="1010884" cy="74385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0A4DE514-93E1-4940-99D9-676B1BEDD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76439" y="4160614"/>
              <a:ext cx="1010884" cy="74385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D4D0A71-B135-CE4F-AD71-76EBAB1CB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56678" y="442852"/>
              <a:ext cx="1010884" cy="74385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1DA8C726-6EF3-EC46-9612-DB6402BBC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51213" y="5184315"/>
              <a:ext cx="1010884" cy="743859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87D42AF5-104D-BB4E-B408-82D6EFA96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58818" y="4982614"/>
              <a:ext cx="1010884" cy="743859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C4792868-B578-D247-98B7-95DAE62FE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987163" y="2288221"/>
              <a:ext cx="1010884" cy="743859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2B4CA95B-698F-4D4D-B118-8E64789F7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45069" y="1320223"/>
              <a:ext cx="1010884" cy="743859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EE2DC023-9F57-6B48-BC15-6DF7C9FFC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21708" y="1931261"/>
              <a:ext cx="1010884" cy="743859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E16BF911-67D0-2447-8DB3-3FDB87B99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06098" y="3855266"/>
              <a:ext cx="1010884" cy="743859"/>
            </a:xfrm>
            <a:prstGeom prst="rect">
              <a:avLst/>
            </a:prstGeom>
          </p:spPr>
        </p:pic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E2AA7436-422D-C044-AC09-8A924AAA2E5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763" t="11223" r="11900" b="12173"/>
          <a:stretch/>
        </p:blipFill>
        <p:spPr>
          <a:xfrm>
            <a:off x="2498697" y="-197091"/>
            <a:ext cx="7234282" cy="71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9913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97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3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454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4">
            <a:hlinkClick r:id="" action="ppaction://media"/>
            <a:extLst>
              <a:ext uri="{FF2B5EF4-FFF2-40B4-BE49-F238E27FC236}">
                <a16:creationId xmlns:a16="http://schemas.microsoft.com/office/drawing/2014/main" id="{04980159-14B1-6D45-AF54-C5876BEB1B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" y="6350"/>
            <a:ext cx="812800" cy="812800"/>
          </a:xfrm>
          <a:prstGeom prst="rect">
            <a:avLst/>
          </a:prstGeom>
        </p:spPr>
      </p:pic>
      <p:pic>
        <p:nvPicPr>
          <p:cNvPr id="6" name="25 Or 26">
            <a:hlinkClick r:id="" action="ppaction://media"/>
            <a:extLst>
              <a:ext uri="{FF2B5EF4-FFF2-40B4-BE49-F238E27FC236}">
                <a16:creationId xmlns:a16="http://schemas.microsoft.com/office/drawing/2014/main" id="{A1492986-6006-4F4C-B1C8-26A55C09CB6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" y="9525"/>
            <a:ext cx="812800" cy="812800"/>
          </a:xfrm>
          <a:prstGeom prst="rect">
            <a:avLst/>
          </a:prstGeom>
        </p:spPr>
      </p:pic>
      <p:pic>
        <p:nvPicPr>
          <p:cNvPr id="7" name="Look 1">
            <a:hlinkClick r:id="" action="ppaction://media"/>
            <a:extLst>
              <a:ext uri="{FF2B5EF4-FFF2-40B4-BE49-F238E27FC236}">
                <a16:creationId xmlns:a16="http://schemas.microsoft.com/office/drawing/2014/main" id="{0779A717-35C0-D440-B995-F6068D67F00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13" y="9525"/>
            <a:ext cx="812800" cy="812800"/>
          </a:xfrm>
          <a:prstGeom prst="rect">
            <a:avLst/>
          </a:prstGeom>
        </p:spPr>
      </p:pic>
      <p:pic>
        <p:nvPicPr>
          <p:cNvPr id="8" name="Look 1">
            <a:hlinkClick r:id="" action="ppaction://media"/>
            <a:extLst>
              <a:ext uri="{FF2B5EF4-FFF2-40B4-BE49-F238E27FC236}">
                <a16:creationId xmlns:a16="http://schemas.microsoft.com/office/drawing/2014/main" id="{4837A827-4799-2B49-973C-4181498321E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63" y="9525"/>
            <a:ext cx="812800" cy="812800"/>
          </a:xfrm>
          <a:prstGeom prst="rect">
            <a:avLst/>
          </a:prstGeom>
        </p:spPr>
      </p:pic>
      <p:pic>
        <p:nvPicPr>
          <p:cNvPr id="88" name="Shape 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5300000">
            <a:off x="1275677" y="4560141"/>
            <a:ext cx="1212750" cy="96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2073003">
            <a:off x="1924340" y="5233161"/>
            <a:ext cx="2280578" cy="19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3500000">
            <a:off x="-290335" y="4771851"/>
            <a:ext cx="2470120" cy="26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15914852">
            <a:off x="656090" y="5024867"/>
            <a:ext cx="1307037" cy="12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1076713">
            <a:off x="-799971" y="3698639"/>
            <a:ext cx="1858304" cy="142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83FC7D-1D18-D04D-90E5-6E516280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91612" y="2994392"/>
            <a:ext cx="1365334" cy="100468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A213AD8-5AD5-1848-8CE4-7F9897BC5F35}"/>
              </a:ext>
            </a:extLst>
          </p:cNvPr>
          <p:cNvGrpSpPr/>
          <p:nvPr/>
        </p:nvGrpSpPr>
        <p:grpSpPr>
          <a:xfrm>
            <a:off x="3111822" y="619833"/>
            <a:ext cx="5560324" cy="5688091"/>
            <a:chOff x="3111822" y="619833"/>
            <a:chExt cx="5560324" cy="5688091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99A70A67-C9CD-3248-8BCF-BF0CB852B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02771" y="956114"/>
              <a:ext cx="1010884" cy="743859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1680DA73-4459-7C48-89FD-1E0D21B46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91887" y="1807108"/>
              <a:ext cx="1010884" cy="743859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C5085715-7F0E-A845-A541-9F447FA5A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45534" y="619833"/>
              <a:ext cx="1010884" cy="74385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8AA5C3FD-86BE-654D-8918-53DE9BD5A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33328" y="2570951"/>
              <a:ext cx="1010884" cy="74385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D112E95-489F-FA45-9B78-EDF69D7A7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8137" y="1660901"/>
              <a:ext cx="1010884" cy="74385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34F4DD63-DB91-9249-A346-5668BA080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22706" y="3240089"/>
              <a:ext cx="1010884" cy="743859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38CD92FC-9EBC-2446-BB16-3763FB64C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68535" y="3592427"/>
              <a:ext cx="727515" cy="535342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89328BA9-4F1C-6547-B302-C5BD4B8EF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75924" y="4289785"/>
              <a:ext cx="1010884" cy="743859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434264DB-F70D-254E-9BD3-2C29A3F7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01098" y="4540364"/>
              <a:ext cx="1010884" cy="743859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E379340D-19A4-D845-8ED7-887F69DFD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81337" y="822602"/>
              <a:ext cx="1010884" cy="743859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8C2C9188-5F19-8244-BE5B-52EE34498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75872" y="5564065"/>
              <a:ext cx="1010884" cy="743859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A676F28E-142D-2641-A038-02E8845B7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83477" y="5362364"/>
              <a:ext cx="1010884" cy="743859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BAEB32CE-D8CD-A646-9A5C-E3C0B406C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11822" y="2667971"/>
              <a:ext cx="1010884" cy="743859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B5F6A928-88FD-EA4B-B04A-582187232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69728" y="1699973"/>
              <a:ext cx="1010884" cy="743859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246DFF43-2446-B743-ADE9-659D8F68D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46367" y="2311011"/>
              <a:ext cx="1010884" cy="743859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DC6F9009-4EA6-C849-91AE-1DC4ED333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30757" y="4235016"/>
              <a:ext cx="1010884" cy="743859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2F182E65-1CBC-0C41-B5CC-B2D59C032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86400" y="1742950"/>
              <a:ext cx="727515" cy="535342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B5F5F738-3B26-2846-83BD-5D5E95437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02063" y="4012777"/>
              <a:ext cx="727515" cy="535342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8BF92B7-EDF8-A047-B2BB-063FFB7A9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59316" y="1096021"/>
              <a:ext cx="727515" cy="535342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50D46377-E6F7-0445-BD11-907EC9311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62514" y="5039900"/>
              <a:ext cx="727515" cy="535342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33D25D86-1296-954D-B934-4E74C6313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72806" y="2640572"/>
              <a:ext cx="727515" cy="535342"/>
            </a:xfrm>
            <a:prstGeom prst="rect">
              <a:avLst/>
            </a:prstGeom>
          </p:spPr>
        </p:pic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1862155-DFC1-3842-8F53-14E29A36D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44631" y="2241047"/>
              <a:ext cx="727515" cy="535342"/>
            </a:xfrm>
            <a:prstGeom prst="rect">
              <a:avLst/>
            </a:pr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D5D58517-433D-D244-8128-C51C10033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86638" y="3820005"/>
              <a:ext cx="727515" cy="535342"/>
            </a:xfrm>
            <a:prstGeom prst="rect">
              <a:avLst/>
            </a:prstGeom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B88EC5E1-A83E-D14F-B948-B3678DBA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43124" y="2410841"/>
              <a:ext cx="727515" cy="535342"/>
            </a:xfrm>
            <a:prstGeom prst="rect">
              <a:avLst/>
            </a:prstGeom>
          </p:spPr>
        </p:pic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E2AA7436-422D-C044-AC09-8A924AAA2E5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763" t="11223" r="11900" b="12173"/>
          <a:stretch/>
        </p:blipFill>
        <p:spPr>
          <a:xfrm>
            <a:off x="2512117" y="-181759"/>
            <a:ext cx="7234282" cy="71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4706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9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3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5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2">
            <a:hlinkClick r:id="" action="ppaction://media"/>
            <a:extLst>
              <a:ext uri="{FF2B5EF4-FFF2-40B4-BE49-F238E27FC236}">
                <a16:creationId xmlns:a16="http://schemas.microsoft.com/office/drawing/2014/main" id="{3EF19670-C2FD-0A48-A6FF-C239247A21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  <p:pic>
        <p:nvPicPr>
          <p:cNvPr id="3" name="54 Or 53">
            <a:hlinkClick r:id="" action="ppaction://media"/>
            <a:extLst>
              <a:ext uri="{FF2B5EF4-FFF2-40B4-BE49-F238E27FC236}">
                <a16:creationId xmlns:a16="http://schemas.microsoft.com/office/drawing/2014/main" id="{1008900C-E8CC-A54B-9509-F1CF27932F2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50" y="7938"/>
            <a:ext cx="812800" cy="812800"/>
          </a:xfrm>
          <a:prstGeom prst="rect">
            <a:avLst/>
          </a:prstGeom>
        </p:spPr>
      </p:pic>
      <p:pic>
        <p:nvPicPr>
          <p:cNvPr id="4" name="Look 1">
            <a:hlinkClick r:id="" action="ppaction://media"/>
            <a:extLst>
              <a:ext uri="{FF2B5EF4-FFF2-40B4-BE49-F238E27FC236}">
                <a16:creationId xmlns:a16="http://schemas.microsoft.com/office/drawing/2014/main" id="{CD4687B0-8675-1043-A725-75C06BFE302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50" y="7938"/>
            <a:ext cx="812800" cy="812800"/>
          </a:xfrm>
          <a:prstGeom prst="rect">
            <a:avLst/>
          </a:prstGeom>
        </p:spPr>
      </p:pic>
      <p:pic>
        <p:nvPicPr>
          <p:cNvPr id="10" name="Look 1">
            <a:hlinkClick r:id="" action="ppaction://media"/>
            <a:extLst>
              <a:ext uri="{FF2B5EF4-FFF2-40B4-BE49-F238E27FC236}">
                <a16:creationId xmlns:a16="http://schemas.microsoft.com/office/drawing/2014/main" id="{948ECD56-7158-134A-AC52-3C881EC9CB7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50" y="9525"/>
            <a:ext cx="812800" cy="812800"/>
          </a:xfrm>
          <a:prstGeom prst="rect">
            <a:avLst/>
          </a:prstGeom>
        </p:spPr>
      </p:pic>
      <p:pic>
        <p:nvPicPr>
          <p:cNvPr id="88" name="Shape 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44" y="3187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5300000">
            <a:off x="1275677" y="4560141"/>
            <a:ext cx="1212750" cy="96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2073003">
            <a:off x="1924340" y="5233161"/>
            <a:ext cx="2280578" cy="19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3500000">
            <a:off x="-290335" y="4771851"/>
            <a:ext cx="2470120" cy="26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15914852">
            <a:off x="656090" y="5024867"/>
            <a:ext cx="1307037" cy="12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1076713">
            <a:off x="-799971" y="3698639"/>
            <a:ext cx="1858304" cy="142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83FC7D-1D18-D04D-90E5-6E516280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93113" y="1007571"/>
            <a:ext cx="1365334" cy="100468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1F14B4B-8839-4040-A03B-39EFFB79A41C}"/>
              </a:ext>
            </a:extLst>
          </p:cNvPr>
          <p:cNvGrpSpPr/>
          <p:nvPr/>
        </p:nvGrpSpPr>
        <p:grpSpPr>
          <a:xfrm>
            <a:off x="3061517" y="619834"/>
            <a:ext cx="4960948" cy="5778221"/>
            <a:chOff x="3061517" y="619834"/>
            <a:chExt cx="4960948" cy="5778221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AA763A83-3685-FA4D-85BF-E65383043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39495" y="868288"/>
              <a:ext cx="746870" cy="549585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55EA1012-F39A-FD4B-91CC-CDB1962BD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92625" y="1497027"/>
              <a:ext cx="746870" cy="549585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0A832EF0-AADC-2543-AAB0-D702E339A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57685" y="619834"/>
              <a:ext cx="746870" cy="549585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D060C90B-9F89-DA48-B63D-0016CBA1C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31486" y="2061376"/>
              <a:ext cx="746870" cy="549585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3E608708-D1A7-604D-AF58-4D5AB779F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10810" y="1389005"/>
              <a:ext cx="746870" cy="549585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DAF73B47-DE16-674B-8719-0BC56ED20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58692" y="2555755"/>
              <a:ext cx="746870" cy="549585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D41CB608-A2CE-EE4D-978D-A3125C5E2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74678" y="2816072"/>
              <a:ext cx="537509" cy="395526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3FFDE5A0-33C4-7D41-AAAA-B7B6869EB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45777" y="3331301"/>
              <a:ext cx="746870" cy="549585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0800F8-4DE7-C34D-B2E1-EB536E6E4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72620" y="3516436"/>
              <a:ext cx="746870" cy="549585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5BBD9D71-FC13-0848-ADAB-241DBC9A9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44614" y="769646"/>
              <a:ext cx="746870" cy="549585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5EF78097-9CBB-3849-86AB-1F5D58255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49514" y="4272775"/>
              <a:ext cx="746870" cy="549585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791CDE66-FB24-C345-BCA0-9061A8519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46889" y="4123753"/>
              <a:ext cx="746870" cy="549585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8822D6BD-CD83-C143-ACC4-658E3D5D6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11822" y="2133058"/>
              <a:ext cx="746870" cy="549585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2F137001-4D06-3A45-94DD-CAADD898C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10614" y="1417873"/>
              <a:ext cx="746870" cy="549585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CE5B90DE-A083-6543-87C5-E20123F4D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44895" y="1869325"/>
              <a:ext cx="746870" cy="549585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2B0DEA4A-FC0C-F04E-BB81-7F7FC5D57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55010" y="3290836"/>
              <a:ext cx="746870" cy="549585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6EBECA03-C818-384F-BF74-DEEA768A0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43887" y="1449625"/>
              <a:ext cx="537509" cy="395526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21AB368E-B0A2-2B42-B1A5-D1B4B568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26260" y="3126639"/>
              <a:ext cx="537509" cy="395526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BF5E3ED5-3AAA-3C49-907D-FC749DCB3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16326" y="971655"/>
              <a:ext cx="537509" cy="395526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24566B0A-399A-9C4D-BC03-D5332CD44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30707" y="3885507"/>
              <a:ext cx="537509" cy="395526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02DF1894-7073-7B42-8C7A-FFF9A87B4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47248" y="2112814"/>
              <a:ext cx="537509" cy="395526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1FAC4664-870B-2043-B306-652DB7086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82441" y="1817634"/>
              <a:ext cx="537509" cy="395526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6D44FBE0-E5B9-674F-A5F5-68F34DDBD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96990" y="2984214"/>
              <a:ext cx="537509" cy="395526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103CA544-A9DD-794B-900D-51E47B2EE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47661" y="1943082"/>
              <a:ext cx="537509" cy="395526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AE58AB4E-583A-C74A-B36D-7609E72AA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51085" y="945317"/>
              <a:ext cx="537509" cy="395526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2120D398-A12E-3A49-95F3-F3269A576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98199" y="4928711"/>
              <a:ext cx="537509" cy="395526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C760480A-E911-8649-B8E5-B12C3745E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67414" y="3916835"/>
              <a:ext cx="537509" cy="395526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2E2C7658-04E6-2044-88F5-84050C9D6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83341" y="2714983"/>
              <a:ext cx="537509" cy="395526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7C86BD3E-295E-4249-A521-C8D250AEB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82441" y="4027607"/>
              <a:ext cx="537509" cy="395526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BC5DA2B8-61BB-AB45-961F-55289302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99461" y="4467677"/>
              <a:ext cx="537509" cy="39552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F83D3145-D66A-044D-AB86-3F942ED17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05099" y="5074033"/>
              <a:ext cx="537509" cy="39552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C878874C-E508-8946-A021-C043B2D56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77300" y="5262704"/>
              <a:ext cx="537509" cy="395526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16A2057E-57F8-F04E-83F6-686F380E8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66982" y="4533185"/>
              <a:ext cx="537509" cy="395526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850BA594-3850-644E-860F-D30939003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68215" y="5168321"/>
              <a:ext cx="537509" cy="395526"/>
            </a:xfrm>
            <a:prstGeom prst="rect">
              <a:avLst/>
            </a:prstGeom>
          </p:spPr>
        </p:pic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DA8AE8B7-532F-784B-842C-A94647FCC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95229" y="1509911"/>
              <a:ext cx="537509" cy="395526"/>
            </a:xfrm>
            <a:prstGeom prst="rect">
              <a:avLst/>
            </a:pr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5784A8AE-414C-9947-B9B5-16902FB4E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39994" y="5755730"/>
              <a:ext cx="537509" cy="395526"/>
            </a:xfrm>
            <a:prstGeom prst="rect">
              <a:avLst/>
            </a:prstGeom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2F2D03B2-9179-E846-85F8-16756DD1F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65618" y="4788397"/>
              <a:ext cx="537509" cy="39552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DF46F73E-B626-424D-B383-9F64C0E11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68214" y="2369184"/>
              <a:ext cx="537509" cy="395526"/>
            </a:xfrm>
            <a:prstGeom prst="rect">
              <a:avLst/>
            </a:prstGeom>
          </p:spPr>
        </p:pic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0F35ABB1-74B6-F449-80F7-2D0B5EA07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84956" y="2086910"/>
              <a:ext cx="537509" cy="395526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5EE601DD-36BE-2B45-A92F-621056324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15039" y="5842279"/>
              <a:ext cx="537509" cy="395526"/>
            </a:xfrm>
            <a:prstGeom prst="rect">
              <a:avLst/>
            </a:prstGeom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862DD407-A369-054A-98FC-3BFCD2FE1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0247" y="4168542"/>
              <a:ext cx="537509" cy="395526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2F4ACC85-B09F-A848-834E-B6E345772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31502" y="4569669"/>
              <a:ext cx="537509" cy="395526"/>
            </a:xfrm>
            <a:prstGeom prst="rect">
              <a:avLst/>
            </a:prstGeom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250AA83E-9EF2-8D4F-9F53-65FFB2143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83452" y="2786980"/>
              <a:ext cx="537509" cy="395526"/>
            </a:xfrm>
            <a:prstGeom prst="rect">
              <a:avLst/>
            </a:prstGeom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1D139C7A-9E5E-3348-BC99-67EAD2D5C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82901" y="5057218"/>
              <a:ext cx="537509" cy="39552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AE7D8CB6-B97A-CF43-891D-E8890B51A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39791" y="5379566"/>
              <a:ext cx="537509" cy="395526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E6651B37-78C4-5240-97BF-ED81BAD93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15695" y="5644516"/>
              <a:ext cx="537509" cy="395526"/>
            </a:xfrm>
            <a:prstGeom prst="rect">
              <a:avLst/>
            </a:pr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823C9153-0B0D-9C41-A2F8-4ED63C7FA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51310" y="5950710"/>
              <a:ext cx="537509" cy="395526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E3F8F67B-0ECD-A043-B7BD-78E924522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33288" y="6002529"/>
              <a:ext cx="537509" cy="395526"/>
            </a:xfrm>
            <a:prstGeom prst="rect">
              <a:avLst/>
            </a:prstGeom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89B0BE55-7CD5-BE41-B6D1-CA978BE4F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61517" y="3684243"/>
              <a:ext cx="537509" cy="395526"/>
            </a:xfrm>
            <a:prstGeom prst="rect">
              <a:avLst/>
            </a:prstGeom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C9605DC6-48B8-5941-B6AB-A70BBE73C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98848" y="1340843"/>
              <a:ext cx="537509" cy="395526"/>
            </a:xfrm>
            <a:prstGeom prst="rect">
              <a:avLst/>
            </a:prstGeom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23478B4D-D47A-6F41-8099-812BB129E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66982" y="2101012"/>
              <a:ext cx="537509" cy="395526"/>
            </a:xfrm>
            <a:prstGeom prst="rect">
              <a:avLst/>
            </a:prstGeom>
          </p:spPr>
        </p:pic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145ABC1D-3BE0-BD40-9258-AA5819E27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71126" y="5244740"/>
              <a:ext cx="537509" cy="395526"/>
            </a:xfrm>
            <a:prstGeom prst="rect">
              <a:avLst/>
            </a:prstGeom>
          </p:spPr>
        </p:pic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E2AA7436-422D-C044-AC09-8A924AAA2E5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763" t="11223" r="11900" b="12173"/>
          <a:stretch/>
        </p:blipFill>
        <p:spPr>
          <a:xfrm>
            <a:off x="2209027" y="-212864"/>
            <a:ext cx="7234282" cy="71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10582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9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3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45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1">
            <a:hlinkClick r:id="" action="ppaction://media"/>
            <a:extLst>
              <a:ext uri="{FF2B5EF4-FFF2-40B4-BE49-F238E27FC236}">
                <a16:creationId xmlns:a16="http://schemas.microsoft.com/office/drawing/2014/main" id="{C505E973-4BF5-2643-BF17-14C5B6DAA4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75" y="9525"/>
            <a:ext cx="812800" cy="812800"/>
          </a:xfrm>
          <a:prstGeom prst="rect">
            <a:avLst/>
          </a:prstGeom>
        </p:spPr>
      </p:pic>
      <p:pic>
        <p:nvPicPr>
          <p:cNvPr id="5" name="72 Or 73">
            <a:hlinkClick r:id="" action="ppaction://media"/>
            <a:extLst>
              <a:ext uri="{FF2B5EF4-FFF2-40B4-BE49-F238E27FC236}">
                <a16:creationId xmlns:a16="http://schemas.microsoft.com/office/drawing/2014/main" id="{F81CB819-5B5D-A648-AF77-1A038CE8166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50" y="9525"/>
            <a:ext cx="812800" cy="812800"/>
          </a:xfrm>
          <a:prstGeom prst="rect">
            <a:avLst/>
          </a:prstGeom>
        </p:spPr>
      </p:pic>
      <p:pic>
        <p:nvPicPr>
          <p:cNvPr id="6" name="Look 1">
            <a:hlinkClick r:id="" action="ppaction://media"/>
            <a:extLst>
              <a:ext uri="{FF2B5EF4-FFF2-40B4-BE49-F238E27FC236}">
                <a16:creationId xmlns:a16="http://schemas.microsoft.com/office/drawing/2014/main" id="{14057D1B-BE11-8546-851F-321DC2F47FD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63" y="11113"/>
            <a:ext cx="812800" cy="812800"/>
          </a:xfrm>
          <a:prstGeom prst="rect">
            <a:avLst/>
          </a:prstGeom>
        </p:spPr>
      </p:pic>
      <p:pic>
        <p:nvPicPr>
          <p:cNvPr id="10" name="Look 1">
            <a:hlinkClick r:id="" action="ppaction://media"/>
            <a:extLst>
              <a:ext uri="{FF2B5EF4-FFF2-40B4-BE49-F238E27FC236}">
                <a16:creationId xmlns:a16="http://schemas.microsoft.com/office/drawing/2014/main" id="{231015B7-DF13-9C4D-BA57-74ACFD90702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38" y="9525"/>
            <a:ext cx="812800" cy="812800"/>
          </a:xfrm>
          <a:prstGeom prst="rect">
            <a:avLst/>
          </a:prstGeom>
        </p:spPr>
      </p:pic>
      <p:pic>
        <p:nvPicPr>
          <p:cNvPr id="88" name="Shape 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5300000">
            <a:off x="1275677" y="4560141"/>
            <a:ext cx="1212750" cy="96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2073003">
            <a:off x="1924340" y="5233161"/>
            <a:ext cx="2280578" cy="19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3500000">
            <a:off x="-290335" y="4771851"/>
            <a:ext cx="2470120" cy="26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15914852">
            <a:off x="656090" y="5024867"/>
            <a:ext cx="1307037" cy="12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1076713">
            <a:off x="-799971" y="3698639"/>
            <a:ext cx="1858304" cy="142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83FC7D-1D18-D04D-90E5-6E516280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21196" y="1309463"/>
            <a:ext cx="1365334" cy="10046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12E5004-B710-4942-B0A0-5CA1E2388251}"/>
              </a:ext>
            </a:extLst>
          </p:cNvPr>
          <p:cNvGrpSpPr/>
          <p:nvPr/>
        </p:nvGrpSpPr>
        <p:grpSpPr>
          <a:xfrm>
            <a:off x="3007496" y="463491"/>
            <a:ext cx="5457829" cy="5892371"/>
            <a:chOff x="3007496" y="463491"/>
            <a:chExt cx="5457829" cy="589237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7A5A4E8-811C-AE42-B0FE-AD229B579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69783" y="838987"/>
              <a:ext cx="654731" cy="48178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BF8AC1A-D9C1-E543-A2BA-3105B7ADB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15051" y="1390161"/>
              <a:ext cx="654731" cy="48178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306C69E-AC5D-984A-BD2C-84A051BE9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74699" y="621184"/>
              <a:ext cx="654731" cy="48178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E8E65D4-83DB-304E-9BB0-AC3B58523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13415" y="1884888"/>
              <a:ext cx="654731" cy="48178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AC3DF42-F580-9449-91B5-FA542E4CB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96597" y="1295465"/>
              <a:ext cx="654731" cy="48178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FE76E8A-10BF-9D4F-9805-32708B84F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23621" y="2318277"/>
              <a:ext cx="654731" cy="48178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505ED33-7979-EC4C-94C6-AB5D27F30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89595" y="2546480"/>
              <a:ext cx="471198" cy="3467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A397323-5FBA-3741-B883-5DD1D1479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87626" y="2998147"/>
              <a:ext cx="654731" cy="48178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9E8D234-B301-834F-9DA7-E18B0118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75455" y="3160442"/>
              <a:ext cx="654731" cy="48178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C137572-94A6-9C42-A954-4AFE77B4C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39874" y="752514"/>
              <a:ext cx="654731" cy="48178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555B406-9926-014A-9571-2B2973C8E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18189" y="3823474"/>
              <a:ext cx="654731" cy="48178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6676D6A-61A2-8D45-AE1A-85FD8DF0B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51591" y="3692837"/>
              <a:ext cx="654731" cy="48178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0172B0D-3B5E-0042-8C97-1D9E69803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68890" y="1947727"/>
              <a:ext cx="654731" cy="48178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D7BBC14-6F9E-C643-BBE1-B96FA1C52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07455" y="1320772"/>
              <a:ext cx="654731" cy="48178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23EE082-B7B8-6A45-B203-7F2EAC64A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52457" y="1716530"/>
              <a:ext cx="654731" cy="48178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52DF3B7-8AF5-8246-A2FA-2246219DD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36650" y="2962674"/>
              <a:ext cx="654731" cy="48178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ED66653-924F-524B-A39A-07BDA5BF3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02226" y="1348607"/>
              <a:ext cx="471198" cy="346731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1D59D79-D704-EA4A-9F2A-79E4AA965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56874" y="2818733"/>
              <a:ext cx="471198" cy="346731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F0E9024-88E6-944A-8619-1607C89B4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23492" y="929602"/>
              <a:ext cx="471198" cy="34673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87ADD6C-BAAF-2648-A6CE-B22BF4484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27682" y="3483982"/>
              <a:ext cx="471198" cy="34673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CFE9CB6B-1390-9C44-8EB5-D2B50657E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16203" y="1929980"/>
              <a:ext cx="471198" cy="346731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0FB1A4D-39F4-2447-865A-2330EDF38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99014" y="1671216"/>
              <a:ext cx="471198" cy="346731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0D0F129-AB5C-754E-86D5-62FA95915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83175" y="2693879"/>
              <a:ext cx="471198" cy="346731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9162488-9435-1A4D-9832-FF935E570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01614" y="1781188"/>
              <a:ext cx="471198" cy="346731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1776F04-904D-8544-BE8A-7103C7E15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22180" y="906513"/>
              <a:ext cx="471198" cy="346731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B0D4496-93E0-6848-82BD-CC3E5F4CC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47225" y="4398490"/>
              <a:ext cx="471198" cy="34673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C6E3FB8-833E-E04B-A11E-35692C8A2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55941" y="3511445"/>
              <a:ext cx="471198" cy="346731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62E8BE8-25ED-AA4C-94C9-50DDAD8FA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98496" y="2457862"/>
              <a:ext cx="471198" cy="346731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E6C6F0F5-920C-6A40-9050-5DB4BE403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99014" y="3608552"/>
              <a:ext cx="471198" cy="346731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281947E-6F2D-F14B-B014-972992B10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3281" y="3994332"/>
              <a:ext cx="471198" cy="346731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FAD2299-9D02-8E41-B0A2-A83ABB7C1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17570" y="4525884"/>
              <a:ext cx="471198" cy="346731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7DFEF94-6B12-BA41-A38F-3838C5FB8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67221" y="4691279"/>
              <a:ext cx="471198" cy="346731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C27F40E-0594-E04A-9B92-018019675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48452" y="4051759"/>
              <a:ext cx="471198" cy="346731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F8CED335-1DD2-5042-B1A0-C188B426A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98880" y="4608540"/>
              <a:ext cx="471198" cy="346731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638DDEB-0A21-8848-809F-5339BED83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23868" y="1401455"/>
              <a:ext cx="471198" cy="346731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A26275A-53A2-0C41-8BA5-04C128FB0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98814" y="5123482"/>
              <a:ext cx="471198" cy="346731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6E49D63-6A99-1341-8728-8E025C04B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92683" y="4275486"/>
              <a:ext cx="471198" cy="346731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293F6A3-7BE3-644E-9544-4D92CD409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98879" y="2154723"/>
              <a:ext cx="471198" cy="346731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D592222-A167-2B44-A18E-9E36AD14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02526" y="1907272"/>
              <a:ext cx="471198" cy="346731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EC5E6F98-0C27-D844-8087-DB633C429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63294" y="5199354"/>
              <a:ext cx="471198" cy="346731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D2E9E152-2FE4-5648-B8A3-091538D49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49370" y="3732100"/>
              <a:ext cx="471198" cy="346731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F5124E80-2898-4A4B-AE91-F7D47D4A6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24459" y="4083742"/>
              <a:ext cx="471198" cy="346731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227A40F-86F4-2349-A0DF-DD74B6ABA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44020" y="2520977"/>
              <a:ext cx="471198" cy="346731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36E4886-4531-7F4C-BD5E-2FA9E3E51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00724" y="4511143"/>
              <a:ext cx="471198" cy="346731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A9EE236C-B75A-894E-8D17-9F3BDBB28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96022" y="4793724"/>
              <a:ext cx="471198" cy="346731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ECC7C8D-0DCF-EA40-8AE1-A8CB84A57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66482" y="5025988"/>
              <a:ext cx="471198" cy="346731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6A71E57-C14B-E448-B5C4-3BA0BB5FB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47050" y="5294408"/>
              <a:ext cx="471198" cy="346731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DE37FEC0-386F-2E4B-810F-C438F9F3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77985" y="5339835"/>
              <a:ext cx="471198" cy="346731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C7FE4666-6894-DA4A-A973-0CEFEF225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24791" y="3307548"/>
              <a:ext cx="471198" cy="346731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1734B348-FDAC-CF40-9958-87322501C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88724" y="1253245"/>
              <a:ext cx="471198" cy="346731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A88333DE-DB2B-D94F-8AFC-1E72E88B8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48452" y="1919634"/>
              <a:ext cx="471198" cy="346731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9C8073B-F097-A143-934E-C9A9A2C15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09848" y="4675531"/>
              <a:ext cx="471198" cy="346731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3BDBC71-F5B9-C349-8C95-3EFE3BC89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69160" y="1035420"/>
              <a:ext cx="471198" cy="346731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28ACF65-76C7-874A-8907-C00DEADF0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97552" y="2552870"/>
              <a:ext cx="471198" cy="346731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78725A02-ADF5-2C42-A6F5-FCC7044DE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00149" y="5607179"/>
              <a:ext cx="471198" cy="346731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78904381-B445-5A41-AA3B-20D940AAA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07496" y="3713334"/>
              <a:ext cx="471198" cy="346731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98C7A23F-6552-F646-BF1F-0206F8C15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97552" y="5686566"/>
              <a:ext cx="471198" cy="346731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81EE1D2F-6189-7F4F-B6C6-D0ADB33CC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83098" y="5641937"/>
              <a:ext cx="471198" cy="346731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639E7858-9EC5-874E-AA61-E35498337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92266" y="4473291"/>
              <a:ext cx="471198" cy="346731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8B38F614-E2B2-6549-8450-EEB22367D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24262" y="4130544"/>
              <a:ext cx="471198" cy="346731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E1A74296-840E-8144-8ECF-9DA9EFB09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64436" y="1616261"/>
              <a:ext cx="471198" cy="346731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6FD8D96A-D893-594D-82C0-DACA1A2CC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0401" y="6009131"/>
              <a:ext cx="471198" cy="346731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FEE1FB24-A23E-534C-BF1D-48EE322B0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97979" y="5112698"/>
              <a:ext cx="471198" cy="346731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7CC2DEE-61D4-E94E-8563-299CA909F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97519" y="2702049"/>
              <a:ext cx="471198" cy="346731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FEBC8260-D90C-014A-804F-3001A71E5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29752" y="2245005"/>
              <a:ext cx="471198" cy="346731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5F67075B-48D1-4C4A-A7B9-509D33FF2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68436" y="463491"/>
              <a:ext cx="471198" cy="346731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394B1F17-46E9-EB4F-B7B7-8137C8D3F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94127" y="2103169"/>
              <a:ext cx="471198" cy="346731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C388189C-24BE-3F4E-93B8-C69F6E8BA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29953" y="4674181"/>
              <a:ext cx="471198" cy="346731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12014B9B-9E7E-7048-8AE6-CE254EB48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23036" y="2534804"/>
              <a:ext cx="471198" cy="346731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A90051BC-E073-344B-9A58-9F82A5B96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18217" y="4082393"/>
              <a:ext cx="471198" cy="346731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F1A17605-B3C0-A84B-87A5-5736FEDF7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34102" y="2817383"/>
              <a:ext cx="471198" cy="346731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D3D89FC-8E86-E243-BC87-642C8EACF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12174" y="4424927"/>
              <a:ext cx="471198" cy="346731"/>
            </a:xfrm>
            <a:prstGeom prst="rect">
              <a:avLst/>
            </a:prstGeom>
          </p:spPr>
        </p:pic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E2AA7436-422D-C044-AC09-8A924AAA2E5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763" t="11223" r="11900" b="12173"/>
          <a:stretch/>
        </p:blipFill>
        <p:spPr>
          <a:xfrm>
            <a:off x="2112147" y="-285056"/>
            <a:ext cx="7234282" cy="71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26520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2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3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48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5">
            <a:hlinkClick r:id="" action="ppaction://media"/>
            <a:extLst>
              <a:ext uri="{FF2B5EF4-FFF2-40B4-BE49-F238E27FC236}">
                <a16:creationId xmlns:a16="http://schemas.microsoft.com/office/drawing/2014/main" id="{CBF936A4-9397-6147-8B30-1E8375A984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63" y="7938"/>
            <a:ext cx="812800" cy="812800"/>
          </a:xfrm>
          <a:prstGeom prst="rect">
            <a:avLst/>
          </a:prstGeom>
        </p:spPr>
      </p:pic>
      <p:pic>
        <p:nvPicPr>
          <p:cNvPr id="3" name="107 Or 106">
            <a:hlinkClick r:id="" action="ppaction://media"/>
            <a:extLst>
              <a:ext uri="{FF2B5EF4-FFF2-40B4-BE49-F238E27FC236}">
                <a16:creationId xmlns:a16="http://schemas.microsoft.com/office/drawing/2014/main" id="{CB8B78FA-1459-6747-A31F-7A02091A489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50" y="7938"/>
            <a:ext cx="812800" cy="812800"/>
          </a:xfrm>
          <a:prstGeom prst="rect">
            <a:avLst/>
          </a:prstGeom>
        </p:spPr>
      </p:pic>
      <p:pic>
        <p:nvPicPr>
          <p:cNvPr id="4" name="Look 1">
            <a:hlinkClick r:id="" action="ppaction://media"/>
            <a:extLst>
              <a:ext uri="{FF2B5EF4-FFF2-40B4-BE49-F238E27FC236}">
                <a16:creationId xmlns:a16="http://schemas.microsoft.com/office/drawing/2014/main" id="{8BA1F682-8F80-964E-83E1-3CE70C8A24C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50" y="9525"/>
            <a:ext cx="812800" cy="812800"/>
          </a:xfrm>
          <a:prstGeom prst="rect">
            <a:avLst/>
          </a:prstGeom>
        </p:spPr>
      </p:pic>
      <p:pic>
        <p:nvPicPr>
          <p:cNvPr id="5" name="Look 1">
            <a:hlinkClick r:id="" action="ppaction://media"/>
            <a:extLst>
              <a:ext uri="{FF2B5EF4-FFF2-40B4-BE49-F238E27FC236}">
                <a16:creationId xmlns:a16="http://schemas.microsoft.com/office/drawing/2014/main" id="{DACAD298-3B55-2947-9AEE-B6DF49E5D82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50" y="7938"/>
            <a:ext cx="812800" cy="812800"/>
          </a:xfrm>
          <a:prstGeom prst="rect">
            <a:avLst/>
          </a:prstGeom>
        </p:spPr>
      </p:pic>
      <p:pic>
        <p:nvPicPr>
          <p:cNvPr id="88" name="Shape 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5300000">
            <a:off x="1275677" y="4560141"/>
            <a:ext cx="1212750" cy="96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2073003">
            <a:off x="1924340" y="5233161"/>
            <a:ext cx="2280578" cy="19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3500000">
            <a:off x="-290335" y="4771851"/>
            <a:ext cx="2470120" cy="26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15914852">
            <a:off x="656090" y="5024867"/>
            <a:ext cx="1307037" cy="12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1076713">
            <a:off x="-799971" y="3698639"/>
            <a:ext cx="1858304" cy="14258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234DC32-F43C-8945-B221-068F1464F0A3}"/>
              </a:ext>
            </a:extLst>
          </p:cNvPr>
          <p:cNvGrpSpPr/>
          <p:nvPr/>
        </p:nvGrpSpPr>
        <p:grpSpPr>
          <a:xfrm>
            <a:off x="3269994" y="862183"/>
            <a:ext cx="5888611" cy="5528109"/>
            <a:chOff x="3164787" y="577406"/>
            <a:chExt cx="5888611" cy="5528109"/>
          </a:xfrm>
        </p:grpSpPr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C6E4B665-90A8-1042-8FEF-E55E44D43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97513" y="871787"/>
              <a:ext cx="513296" cy="377709"/>
            </a:xfrm>
            <a:prstGeom prst="rect">
              <a:avLst/>
            </a:prstGeom>
          </p:spPr>
        </p:pic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7856F124-6C90-7245-ACBA-E08797A63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84217" y="1303896"/>
              <a:ext cx="513296" cy="377709"/>
            </a:xfrm>
            <a:prstGeom prst="rect">
              <a:avLst/>
            </a:prstGeom>
          </p:spPr>
        </p:pic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D823D8E1-0845-534E-9500-30CA2062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28551" y="701034"/>
              <a:ext cx="513296" cy="377709"/>
            </a:xfrm>
            <a:prstGeom prst="rect">
              <a:avLst/>
            </a:prstGeom>
          </p:spPr>
        </p:pic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A62D3D6C-4E34-B444-8FD7-38390F495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66913" y="1691752"/>
              <a:ext cx="513296" cy="377709"/>
            </a:xfrm>
            <a:prstGeom prst="rect">
              <a:avLst/>
            </a:prstGeom>
          </p:spPr>
        </p:pic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06D79214-EC77-1B48-8D50-A7CD8C0DC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02514" y="1229656"/>
              <a:ext cx="513296" cy="377709"/>
            </a:xfrm>
            <a:prstGeom prst="rect">
              <a:avLst/>
            </a:prstGeom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116CD3C9-89BD-D54E-AA7C-7A31C540A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04527" y="2031520"/>
              <a:ext cx="513296" cy="377709"/>
            </a:xfrm>
            <a:prstGeom prst="rect">
              <a:avLst/>
            </a:prstGeom>
          </p:spPr>
        </p:pic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AD0FFD29-CE5F-7A4E-8107-F35187567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40229" y="2210426"/>
              <a:ext cx="369409" cy="271830"/>
            </a:xfrm>
            <a:prstGeom prst="rect">
              <a:avLst/>
            </a:prstGeom>
          </p:spPr>
        </p:pic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3DA72FE3-9535-1641-A665-595A44394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33104" y="2564524"/>
              <a:ext cx="513296" cy="377709"/>
            </a:xfrm>
            <a:prstGeom prst="rect">
              <a:avLst/>
            </a:prstGeom>
          </p:spPr>
        </p:pic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234AE195-6369-E042-8BBC-F8FE4F358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07541" y="2691760"/>
              <a:ext cx="513296" cy="377709"/>
            </a:xfrm>
            <a:prstGeom prst="rect">
              <a:avLst/>
            </a:prstGeom>
          </p:spPr>
        </p:pic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37B8701C-993A-8B45-9359-678F0AAD4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06830" y="803994"/>
              <a:ext cx="513296" cy="377709"/>
            </a:xfrm>
            <a:prstGeom prst="rect">
              <a:avLst/>
            </a:prstGeom>
          </p:spPr>
        </p:pic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E741E3CF-EAF2-0248-AE62-DC080B274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97840" y="3211563"/>
              <a:ext cx="513296" cy="377709"/>
            </a:xfrm>
            <a:prstGeom prst="rect">
              <a:avLst/>
            </a:prstGeom>
          </p:spPr>
        </p:pic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355E9FE2-9151-8345-B582-2D6E10703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40047" y="3109146"/>
              <a:ext cx="513296" cy="377709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5E707EC3-A273-7B41-BBC2-26B093944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91232" y="1741016"/>
              <a:ext cx="513296" cy="377709"/>
            </a:xfrm>
            <a:prstGeom prst="rect">
              <a:avLst/>
            </a:prstGeom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F0C5C38E-F97C-ED41-AD91-8CEAAFE2E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83843" y="1249497"/>
              <a:ext cx="513296" cy="377709"/>
            </a:xfrm>
            <a:prstGeom prst="rect">
              <a:avLst/>
            </a:prstGeom>
          </p:spPr>
        </p:pic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2BF2A7A0-354E-D944-8926-A0FFC8E70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38297" y="1559763"/>
              <a:ext cx="513296" cy="377709"/>
            </a:xfrm>
            <a:prstGeom prst="rect">
              <a:avLst/>
            </a:prstGeom>
          </p:spPr>
        </p:pic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2D150635-61A3-B54C-8DE3-6551C6087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2700" y="2536714"/>
              <a:ext cx="513296" cy="377709"/>
            </a:xfrm>
            <a:prstGeom prst="rect">
              <a:avLst/>
            </a:prstGeom>
          </p:spPr>
        </p:pic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26F117B4-3688-A443-927C-EE233FFAD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12508" y="1271319"/>
              <a:ext cx="369409" cy="271830"/>
            </a:xfrm>
            <a:prstGeom prst="rect">
              <a:avLst/>
            </a:prstGeom>
          </p:spPr>
        </p:pic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559C93B0-8E39-BD4F-B474-9F55004A9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38607" y="2423867"/>
              <a:ext cx="369409" cy="271830"/>
            </a:xfrm>
            <a:prstGeom prst="rect">
              <a:avLst/>
            </a:prstGeom>
          </p:spPr>
        </p:pic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2F6678E5-83B7-C644-BF57-0FFD18EC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69232" y="942827"/>
              <a:ext cx="369409" cy="271830"/>
            </a:xfrm>
            <a:prstGeom prst="rect">
              <a:avLst/>
            </a:prstGeom>
          </p:spPr>
        </p:pic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410C082E-C554-E543-B55A-F0AF5F73B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97272" y="2945408"/>
              <a:ext cx="369409" cy="271830"/>
            </a:xfrm>
            <a:prstGeom prst="rect">
              <a:avLst/>
            </a:prstGeom>
          </p:spPr>
        </p:pic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EBC0E9A6-495F-854D-B431-F6E130C8A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96283" y="1727103"/>
              <a:ext cx="369409" cy="271830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29AC108C-664F-DC4C-8712-401514A64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45184" y="1524237"/>
              <a:ext cx="369409" cy="271830"/>
            </a:xfrm>
            <a:prstGeom prst="rect">
              <a:avLst/>
            </a:prstGeom>
          </p:spPr>
        </p:pic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C0928EB3-F8BF-B44C-9F9B-C636B28DC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43206" y="2325984"/>
              <a:ext cx="369409" cy="271830"/>
            </a:xfrm>
            <a:prstGeom prst="rect">
              <a:avLst/>
            </a:prstGeom>
          </p:spPr>
        </p:pic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EC7158EE-CB20-1142-824E-EEDDC7E59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65672" y="1610453"/>
              <a:ext cx="369409" cy="271830"/>
            </a:xfrm>
            <a:prstGeom prst="rect">
              <a:avLst/>
            </a:prstGeom>
          </p:spPr>
        </p:pic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FB5016F3-50A5-2A40-BA80-26DC1A258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98540" y="924726"/>
              <a:ext cx="369409" cy="271830"/>
            </a:xfrm>
            <a:prstGeom prst="rect">
              <a:avLst/>
            </a:prstGeom>
          </p:spPr>
        </p:pic>
        <p:pic>
          <p:nvPicPr>
            <p:cNvPr id="216" name="Picture 215">
              <a:extLst>
                <a:ext uri="{FF2B5EF4-FFF2-40B4-BE49-F238E27FC236}">
                  <a16:creationId xmlns:a16="http://schemas.microsoft.com/office/drawing/2014/main" id="{D0CA356B-7D5F-244B-9E08-FEB1C9B27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50216" y="3662364"/>
              <a:ext cx="369409" cy="271830"/>
            </a:xfrm>
            <a:prstGeom prst="rect">
              <a:avLst/>
            </a:prstGeom>
          </p:spPr>
        </p:pic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DE546ABB-BE4C-0444-9470-93BC298D2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73070" y="2966939"/>
              <a:ext cx="369409" cy="271830"/>
            </a:xfrm>
            <a:prstGeom prst="rect">
              <a:avLst/>
            </a:prstGeom>
          </p:spPr>
        </p:pic>
        <p:pic>
          <p:nvPicPr>
            <p:cNvPr id="391" name="Picture 390">
              <a:extLst>
                <a:ext uri="{FF2B5EF4-FFF2-40B4-BE49-F238E27FC236}">
                  <a16:creationId xmlns:a16="http://schemas.microsoft.com/office/drawing/2014/main" id="{2CCCC2BD-CACE-E343-A10D-66287B8A8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45184" y="3043069"/>
              <a:ext cx="369409" cy="271830"/>
            </a:xfrm>
            <a:prstGeom prst="rect">
              <a:avLst/>
            </a:prstGeom>
          </p:spPr>
        </p:pic>
        <p:pic>
          <p:nvPicPr>
            <p:cNvPr id="392" name="Picture 391">
              <a:extLst>
                <a:ext uri="{FF2B5EF4-FFF2-40B4-BE49-F238E27FC236}">
                  <a16:creationId xmlns:a16="http://schemas.microsoft.com/office/drawing/2014/main" id="{39705940-8D06-0F4B-AAC7-FE5025532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81976" y="3345512"/>
              <a:ext cx="369409" cy="271830"/>
            </a:xfrm>
            <a:prstGeom prst="rect">
              <a:avLst/>
            </a:prstGeom>
          </p:spPr>
        </p:pic>
        <p:pic>
          <p:nvPicPr>
            <p:cNvPr id="393" name="Picture 392">
              <a:extLst>
                <a:ext uri="{FF2B5EF4-FFF2-40B4-BE49-F238E27FC236}">
                  <a16:creationId xmlns:a16="http://schemas.microsoft.com/office/drawing/2014/main" id="{73BC261B-906D-0C44-9749-C18076E1E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10946" y="3762238"/>
              <a:ext cx="369409" cy="271830"/>
            </a:xfrm>
            <a:prstGeom prst="rect">
              <a:avLst/>
            </a:prstGeom>
          </p:spPr>
        </p:pic>
        <p:pic>
          <p:nvPicPr>
            <p:cNvPr id="394" name="Picture 393">
              <a:extLst>
                <a:ext uri="{FF2B5EF4-FFF2-40B4-BE49-F238E27FC236}">
                  <a16:creationId xmlns:a16="http://schemas.microsoft.com/office/drawing/2014/main" id="{62D39AB4-C19E-DA4C-B0CE-56DAD073A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79484" y="3891904"/>
              <a:ext cx="369409" cy="271830"/>
            </a:xfrm>
            <a:prstGeom prst="rect">
              <a:avLst/>
            </a:prstGeom>
          </p:spPr>
        </p:pic>
        <p:pic>
          <p:nvPicPr>
            <p:cNvPr id="395" name="Picture 394">
              <a:extLst>
                <a:ext uri="{FF2B5EF4-FFF2-40B4-BE49-F238E27FC236}">
                  <a16:creationId xmlns:a16="http://schemas.microsoft.com/office/drawing/2014/main" id="{E5FFB793-BF06-3840-85A0-180E49C38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40738" y="3390534"/>
              <a:ext cx="369409" cy="271830"/>
            </a:xfrm>
            <a:prstGeom prst="rect">
              <a:avLst/>
            </a:prstGeom>
          </p:spPr>
        </p:pic>
        <p:pic>
          <p:nvPicPr>
            <p:cNvPr id="396" name="Picture 395">
              <a:extLst>
                <a:ext uri="{FF2B5EF4-FFF2-40B4-BE49-F238E27FC236}">
                  <a16:creationId xmlns:a16="http://schemas.microsoft.com/office/drawing/2014/main" id="{69064EC3-2BDC-0643-9100-DB9931E19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66681" y="3827039"/>
              <a:ext cx="369409" cy="271830"/>
            </a:xfrm>
            <a:prstGeom prst="rect">
              <a:avLst/>
            </a:prstGeom>
          </p:spPr>
        </p:pic>
        <p:pic>
          <p:nvPicPr>
            <p:cNvPr id="397" name="Picture 396">
              <a:extLst>
                <a:ext uri="{FF2B5EF4-FFF2-40B4-BE49-F238E27FC236}">
                  <a16:creationId xmlns:a16="http://schemas.microsoft.com/office/drawing/2014/main" id="{A1B36BDF-E50A-1447-ADF2-87FA9685F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35057" y="1312750"/>
              <a:ext cx="369409" cy="271830"/>
            </a:xfrm>
            <a:prstGeom prst="rect">
              <a:avLst/>
            </a:prstGeom>
          </p:spPr>
        </p:pic>
        <p:pic>
          <p:nvPicPr>
            <p:cNvPr id="398" name="Picture 397">
              <a:extLst>
                <a:ext uri="{FF2B5EF4-FFF2-40B4-BE49-F238E27FC236}">
                  <a16:creationId xmlns:a16="http://schemas.microsoft.com/office/drawing/2014/main" id="{60825459-1557-1D47-8696-1A9254F63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09833" y="4230743"/>
              <a:ext cx="369409" cy="271830"/>
            </a:xfrm>
            <a:prstGeom prst="rect">
              <a:avLst/>
            </a:prstGeom>
          </p:spPr>
        </p:pic>
        <p:pic>
          <p:nvPicPr>
            <p:cNvPr id="399" name="Picture 398">
              <a:extLst>
                <a:ext uri="{FF2B5EF4-FFF2-40B4-BE49-F238E27FC236}">
                  <a16:creationId xmlns:a16="http://schemas.microsoft.com/office/drawing/2014/main" id="{858FDF1B-010C-2F42-8D05-51A826BD4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15466" y="3565931"/>
              <a:ext cx="369409" cy="271830"/>
            </a:xfrm>
            <a:prstGeom prst="rect">
              <a:avLst/>
            </a:prstGeom>
          </p:spPr>
        </p:pic>
        <p:pic>
          <p:nvPicPr>
            <p:cNvPr id="400" name="Picture 399">
              <a:extLst>
                <a:ext uri="{FF2B5EF4-FFF2-40B4-BE49-F238E27FC236}">
                  <a16:creationId xmlns:a16="http://schemas.microsoft.com/office/drawing/2014/main" id="{58D16695-665A-7D4F-8FCF-220C6D7FB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66680" y="1903297"/>
              <a:ext cx="369409" cy="271830"/>
            </a:xfrm>
            <a:prstGeom prst="rect">
              <a:avLst/>
            </a:prstGeom>
          </p:spPr>
        </p:pic>
        <p:pic>
          <p:nvPicPr>
            <p:cNvPr id="401" name="Picture 400">
              <a:extLst>
                <a:ext uri="{FF2B5EF4-FFF2-40B4-BE49-F238E27FC236}">
                  <a16:creationId xmlns:a16="http://schemas.microsoft.com/office/drawing/2014/main" id="{63CB39CC-A547-C44D-AF5F-330D79D9D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96723" y="1709300"/>
              <a:ext cx="369409" cy="271830"/>
            </a:xfrm>
            <a:prstGeom prst="rect">
              <a:avLst/>
            </a:prstGeom>
          </p:spPr>
        </p:pic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1BC89FF8-8D2B-E440-A971-91EFF9BDA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11599" y="4290225"/>
              <a:ext cx="369409" cy="271830"/>
            </a:xfrm>
            <a:prstGeom prst="rect">
              <a:avLst/>
            </a:prstGeom>
          </p:spPr>
        </p:pic>
        <p:pic>
          <p:nvPicPr>
            <p:cNvPr id="403" name="Picture 402">
              <a:extLst>
                <a:ext uri="{FF2B5EF4-FFF2-40B4-BE49-F238E27FC236}">
                  <a16:creationId xmlns:a16="http://schemas.microsoft.com/office/drawing/2014/main" id="{E21E9AD0-A200-B347-B239-2576BFD8A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76652" y="3139928"/>
              <a:ext cx="369409" cy="271830"/>
            </a:xfrm>
            <a:prstGeom prst="rect">
              <a:avLst/>
            </a:prstGeom>
          </p:spPr>
        </p:pic>
        <p:pic>
          <p:nvPicPr>
            <p:cNvPr id="404" name="Picture 403">
              <a:extLst>
                <a:ext uri="{FF2B5EF4-FFF2-40B4-BE49-F238E27FC236}">
                  <a16:creationId xmlns:a16="http://schemas.microsoft.com/office/drawing/2014/main" id="{B0DBB357-BCF2-FE47-AAE8-DC956C3BA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48388" y="3415608"/>
              <a:ext cx="369409" cy="271830"/>
            </a:xfrm>
            <a:prstGeom prst="rect">
              <a:avLst/>
            </a:prstGeom>
          </p:spPr>
        </p:pic>
        <p:pic>
          <p:nvPicPr>
            <p:cNvPr id="405" name="Picture 404">
              <a:extLst>
                <a:ext uri="{FF2B5EF4-FFF2-40B4-BE49-F238E27FC236}">
                  <a16:creationId xmlns:a16="http://schemas.microsoft.com/office/drawing/2014/main" id="{716CFF6D-C2EC-EB4F-841F-7E3CC62ED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71734" y="2190432"/>
              <a:ext cx="369409" cy="271830"/>
            </a:xfrm>
            <a:prstGeom prst="rect">
              <a:avLst/>
            </a:prstGeom>
          </p:spPr>
        </p:pic>
        <p:pic>
          <p:nvPicPr>
            <p:cNvPr id="406" name="Picture 405">
              <a:extLst>
                <a:ext uri="{FF2B5EF4-FFF2-40B4-BE49-F238E27FC236}">
                  <a16:creationId xmlns:a16="http://schemas.microsoft.com/office/drawing/2014/main" id="{C4B6006A-61E7-4E48-A1D8-C5C50A055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95310" y="3750681"/>
              <a:ext cx="369409" cy="271830"/>
            </a:xfrm>
            <a:prstGeom prst="rect">
              <a:avLst/>
            </a:prstGeom>
          </p:spPr>
        </p:pic>
        <p:pic>
          <p:nvPicPr>
            <p:cNvPr id="407" name="Picture 406">
              <a:extLst>
                <a:ext uri="{FF2B5EF4-FFF2-40B4-BE49-F238E27FC236}">
                  <a16:creationId xmlns:a16="http://schemas.microsoft.com/office/drawing/2014/main" id="{01FE85FF-D624-3844-9E6F-A0A177298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10074" y="3972219"/>
              <a:ext cx="369409" cy="271830"/>
            </a:xfrm>
            <a:prstGeom prst="rect">
              <a:avLst/>
            </a:prstGeom>
          </p:spPr>
        </p:pic>
        <p:pic>
          <p:nvPicPr>
            <p:cNvPr id="408" name="Picture 407">
              <a:extLst>
                <a:ext uri="{FF2B5EF4-FFF2-40B4-BE49-F238E27FC236}">
                  <a16:creationId xmlns:a16="http://schemas.microsoft.com/office/drawing/2014/main" id="{08D3ADCE-79B8-2C4F-A18D-4B05B2E51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11669" y="4154309"/>
              <a:ext cx="369409" cy="271830"/>
            </a:xfrm>
            <a:prstGeom prst="rect">
              <a:avLst/>
            </a:prstGeom>
          </p:spPr>
        </p:pic>
        <p:pic>
          <p:nvPicPr>
            <p:cNvPr id="409" name="Picture 408">
              <a:extLst>
                <a:ext uri="{FF2B5EF4-FFF2-40B4-BE49-F238E27FC236}">
                  <a16:creationId xmlns:a16="http://schemas.microsoft.com/office/drawing/2014/main" id="{8D9C26BF-19C7-7B4A-B109-A8A2704F6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61241" y="4364745"/>
              <a:ext cx="369409" cy="271830"/>
            </a:xfrm>
            <a:prstGeom prst="rect">
              <a:avLst/>
            </a:prstGeom>
          </p:spPr>
        </p:pic>
        <p:pic>
          <p:nvPicPr>
            <p:cNvPr id="410" name="Picture 409">
              <a:extLst>
                <a:ext uri="{FF2B5EF4-FFF2-40B4-BE49-F238E27FC236}">
                  <a16:creationId xmlns:a16="http://schemas.microsoft.com/office/drawing/2014/main" id="{94F1FDB6-B3BF-8F42-BA21-E2693CB24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74331" y="4400359"/>
              <a:ext cx="369409" cy="271830"/>
            </a:xfrm>
            <a:prstGeom prst="rect">
              <a:avLst/>
            </a:prstGeom>
          </p:spPr>
        </p:pic>
        <p:pic>
          <p:nvPicPr>
            <p:cNvPr id="411" name="Picture 410">
              <a:extLst>
                <a:ext uri="{FF2B5EF4-FFF2-40B4-BE49-F238E27FC236}">
                  <a16:creationId xmlns:a16="http://schemas.microsoft.com/office/drawing/2014/main" id="{A4661397-D8D2-7D46-A249-2B629488C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56659" y="2807088"/>
              <a:ext cx="369409" cy="271830"/>
            </a:xfrm>
            <a:prstGeom prst="rect">
              <a:avLst/>
            </a:prstGeom>
          </p:spPr>
        </p:pic>
        <p:pic>
          <p:nvPicPr>
            <p:cNvPr id="412" name="Picture 411">
              <a:extLst>
                <a:ext uri="{FF2B5EF4-FFF2-40B4-BE49-F238E27FC236}">
                  <a16:creationId xmlns:a16="http://schemas.microsoft.com/office/drawing/2014/main" id="{45FD607B-69AC-124E-AB9B-6994F74D1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93913" y="1196557"/>
              <a:ext cx="369409" cy="271830"/>
            </a:xfrm>
            <a:prstGeom prst="rect">
              <a:avLst/>
            </a:prstGeom>
          </p:spPr>
        </p:pic>
        <p:pic>
          <p:nvPicPr>
            <p:cNvPr id="413" name="Picture 412">
              <a:extLst>
                <a:ext uri="{FF2B5EF4-FFF2-40B4-BE49-F238E27FC236}">
                  <a16:creationId xmlns:a16="http://schemas.microsoft.com/office/drawing/2014/main" id="{E981600B-2482-A340-9438-D111E5A9D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40738" y="1718992"/>
              <a:ext cx="369409" cy="271830"/>
            </a:xfrm>
            <a:prstGeom prst="rect">
              <a:avLst/>
            </a:prstGeom>
          </p:spPr>
        </p:pic>
        <p:pic>
          <p:nvPicPr>
            <p:cNvPr id="414" name="Picture 413">
              <a:extLst>
                <a:ext uri="{FF2B5EF4-FFF2-40B4-BE49-F238E27FC236}">
                  <a16:creationId xmlns:a16="http://schemas.microsoft.com/office/drawing/2014/main" id="{6EEDB1D4-A70E-1D42-A933-0FDDCDF26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50525" y="3879558"/>
              <a:ext cx="369409" cy="271830"/>
            </a:xfrm>
            <a:prstGeom prst="rect">
              <a:avLst/>
            </a:prstGeom>
          </p:spPr>
        </p:pic>
        <p:pic>
          <p:nvPicPr>
            <p:cNvPr id="415" name="Picture 414">
              <a:extLst>
                <a:ext uri="{FF2B5EF4-FFF2-40B4-BE49-F238E27FC236}">
                  <a16:creationId xmlns:a16="http://schemas.microsoft.com/office/drawing/2014/main" id="{DC0160BA-B796-5A4B-AE98-E6E0AC1AD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05758" y="1025787"/>
              <a:ext cx="369409" cy="271830"/>
            </a:xfrm>
            <a:prstGeom prst="rect">
              <a:avLst/>
            </a:prstGeom>
          </p:spPr>
        </p:pic>
        <p:pic>
          <p:nvPicPr>
            <p:cNvPr id="416" name="Picture 415">
              <a:extLst>
                <a:ext uri="{FF2B5EF4-FFF2-40B4-BE49-F238E27FC236}">
                  <a16:creationId xmlns:a16="http://schemas.microsoft.com/office/drawing/2014/main" id="{259DF17A-1B58-834F-B0D5-954760EC0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22436" y="2215436"/>
              <a:ext cx="369409" cy="271830"/>
            </a:xfrm>
            <a:prstGeom prst="rect">
              <a:avLst/>
            </a:prstGeom>
          </p:spPr>
        </p:pic>
        <p:pic>
          <p:nvPicPr>
            <p:cNvPr id="417" name="Picture 416">
              <a:extLst>
                <a:ext uri="{FF2B5EF4-FFF2-40B4-BE49-F238E27FC236}">
                  <a16:creationId xmlns:a16="http://schemas.microsoft.com/office/drawing/2014/main" id="{181675DC-B643-2F47-8FCB-8877C005E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54084" y="4609951"/>
              <a:ext cx="369409" cy="271830"/>
            </a:xfrm>
            <a:prstGeom prst="rect">
              <a:avLst/>
            </a:prstGeom>
          </p:spPr>
        </p:pic>
        <p:pic>
          <p:nvPicPr>
            <p:cNvPr id="418" name="Picture 417">
              <a:extLst>
                <a:ext uri="{FF2B5EF4-FFF2-40B4-BE49-F238E27FC236}">
                  <a16:creationId xmlns:a16="http://schemas.microsoft.com/office/drawing/2014/main" id="{A72674C3-D410-E14F-BDE0-B486C24B4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43100" y="3125216"/>
              <a:ext cx="369409" cy="271830"/>
            </a:xfrm>
            <a:prstGeom prst="rect">
              <a:avLst/>
            </a:prstGeom>
          </p:spPr>
        </p:pic>
        <p:pic>
          <p:nvPicPr>
            <p:cNvPr id="419" name="Picture 418">
              <a:extLst>
                <a:ext uri="{FF2B5EF4-FFF2-40B4-BE49-F238E27FC236}">
                  <a16:creationId xmlns:a16="http://schemas.microsoft.com/office/drawing/2014/main" id="{EB4186DE-EDB6-8147-A644-129381830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22436" y="4672189"/>
              <a:ext cx="369409" cy="271830"/>
            </a:xfrm>
            <a:prstGeom prst="rect">
              <a:avLst/>
            </a:prstGeom>
          </p:spPr>
        </p:pic>
        <p:pic>
          <p:nvPicPr>
            <p:cNvPr id="420" name="Picture 419">
              <a:extLst>
                <a:ext uri="{FF2B5EF4-FFF2-40B4-BE49-F238E27FC236}">
                  <a16:creationId xmlns:a16="http://schemas.microsoft.com/office/drawing/2014/main" id="{CAA2CD14-5A96-C748-BA59-564D252C9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70329" y="4637201"/>
              <a:ext cx="369409" cy="271830"/>
            </a:xfrm>
            <a:prstGeom prst="rect">
              <a:avLst/>
            </a:prstGeom>
          </p:spPr>
        </p:pic>
        <p:pic>
          <p:nvPicPr>
            <p:cNvPr id="421" name="Picture 420">
              <a:extLst>
                <a:ext uri="{FF2B5EF4-FFF2-40B4-BE49-F238E27FC236}">
                  <a16:creationId xmlns:a16="http://schemas.microsoft.com/office/drawing/2014/main" id="{8D663968-D08A-5149-8975-5455E7753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66354" y="3721006"/>
              <a:ext cx="369409" cy="271830"/>
            </a:xfrm>
            <a:prstGeom prst="rect">
              <a:avLst/>
            </a:prstGeom>
          </p:spPr>
        </p:pic>
        <p:pic>
          <p:nvPicPr>
            <p:cNvPr id="422" name="Picture 421">
              <a:extLst>
                <a:ext uri="{FF2B5EF4-FFF2-40B4-BE49-F238E27FC236}">
                  <a16:creationId xmlns:a16="http://schemas.microsoft.com/office/drawing/2014/main" id="{3EF58B1B-C8EC-DF4A-AD8B-64693F28D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48957" y="3452300"/>
              <a:ext cx="369409" cy="271830"/>
            </a:xfrm>
            <a:prstGeom prst="rect">
              <a:avLst/>
            </a:prstGeom>
          </p:spPr>
        </p:pic>
        <p:pic>
          <p:nvPicPr>
            <p:cNvPr id="423" name="Picture 422">
              <a:extLst>
                <a:ext uri="{FF2B5EF4-FFF2-40B4-BE49-F238E27FC236}">
                  <a16:creationId xmlns:a16="http://schemas.microsoft.com/office/drawing/2014/main" id="{17528E92-A8B6-3348-B32C-5FA5B933E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80453" y="1481154"/>
              <a:ext cx="369409" cy="271830"/>
            </a:xfrm>
            <a:prstGeom prst="rect">
              <a:avLst/>
            </a:prstGeom>
          </p:spPr>
        </p:pic>
        <p:pic>
          <p:nvPicPr>
            <p:cNvPr id="424" name="Picture 423">
              <a:extLst>
                <a:ext uri="{FF2B5EF4-FFF2-40B4-BE49-F238E27FC236}">
                  <a16:creationId xmlns:a16="http://schemas.microsoft.com/office/drawing/2014/main" id="{A814130E-6421-764D-B3D3-BCC054ECC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79718" y="4925073"/>
              <a:ext cx="369409" cy="271830"/>
            </a:xfrm>
            <a:prstGeom prst="rect">
              <a:avLst/>
            </a:prstGeom>
          </p:spPr>
        </p:pic>
        <p:pic>
          <p:nvPicPr>
            <p:cNvPr id="425" name="Picture 424">
              <a:extLst>
                <a:ext uri="{FF2B5EF4-FFF2-40B4-BE49-F238E27FC236}">
                  <a16:creationId xmlns:a16="http://schemas.microsoft.com/office/drawing/2014/main" id="{4017E30B-4C62-BD4B-A911-480AE1A03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76414" y="4222288"/>
              <a:ext cx="369409" cy="271830"/>
            </a:xfrm>
            <a:prstGeom prst="rect">
              <a:avLst/>
            </a:prstGeom>
          </p:spPr>
        </p:pic>
        <p:pic>
          <p:nvPicPr>
            <p:cNvPr id="426" name="Picture 425">
              <a:extLst>
                <a:ext uri="{FF2B5EF4-FFF2-40B4-BE49-F238E27FC236}">
                  <a16:creationId xmlns:a16="http://schemas.microsoft.com/office/drawing/2014/main" id="{824D6382-1382-A549-B199-80A7F33C0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38431" y="2332389"/>
              <a:ext cx="369409" cy="271830"/>
            </a:xfrm>
            <a:prstGeom prst="rect">
              <a:avLst/>
            </a:prstGeom>
          </p:spPr>
        </p:pic>
        <p:pic>
          <p:nvPicPr>
            <p:cNvPr id="427" name="Picture 426">
              <a:extLst>
                <a:ext uri="{FF2B5EF4-FFF2-40B4-BE49-F238E27FC236}">
                  <a16:creationId xmlns:a16="http://schemas.microsoft.com/office/drawing/2014/main" id="{F1F74E34-B475-8240-B335-95DB0BEF6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28507" y="1974076"/>
              <a:ext cx="369409" cy="271830"/>
            </a:xfrm>
            <a:prstGeom prst="rect">
              <a:avLst/>
            </a:prstGeom>
          </p:spPr>
        </p:pic>
        <p:pic>
          <p:nvPicPr>
            <p:cNvPr id="428" name="Picture 427">
              <a:extLst>
                <a:ext uri="{FF2B5EF4-FFF2-40B4-BE49-F238E27FC236}">
                  <a16:creationId xmlns:a16="http://schemas.microsoft.com/office/drawing/2014/main" id="{6E4C87B7-0062-4443-87F2-2EC271A05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21212" y="577406"/>
              <a:ext cx="369409" cy="271830"/>
            </a:xfrm>
            <a:prstGeom prst="rect">
              <a:avLst/>
            </a:prstGeom>
          </p:spPr>
        </p:pic>
        <p:pic>
          <p:nvPicPr>
            <p:cNvPr id="429" name="Picture 428">
              <a:extLst>
                <a:ext uri="{FF2B5EF4-FFF2-40B4-BE49-F238E27FC236}">
                  <a16:creationId xmlns:a16="http://schemas.microsoft.com/office/drawing/2014/main" id="{8BFB09AA-0FFD-DB46-8BF0-239D3C9EE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52516" y="1862880"/>
              <a:ext cx="369409" cy="271830"/>
            </a:xfrm>
            <a:prstGeom prst="rect">
              <a:avLst/>
            </a:prstGeom>
          </p:spPr>
        </p:pic>
        <p:pic>
          <p:nvPicPr>
            <p:cNvPr id="430" name="Picture 429">
              <a:extLst>
                <a:ext uri="{FF2B5EF4-FFF2-40B4-BE49-F238E27FC236}">
                  <a16:creationId xmlns:a16="http://schemas.microsoft.com/office/drawing/2014/main" id="{47693EED-660E-414C-86E7-BA2B787BE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31817" y="3878500"/>
              <a:ext cx="369409" cy="271830"/>
            </a:xfrm>
            <a:prstGeom prst="rect">
              <a:avLst/>
            </a:prstGeom>
          </p:spPr>
        </p:pic>
        <p:pic>
          <p:nvPicPr>
            <p:cNvPr id="431" name="Picture 430">
              <a:extLst>
                <a:ext uri="{FF2B5EF4-FFF2-40B4-BE49-F238E27FC236}">
                  <a16:creationId xmlns:a16="http://schemas.microsoft.com/office/drawing/2014/main" id="{E90E3E1C-8E47-F846-9F2C-B4518315A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61588" y="2201273"/>
              <a:ext cx="369409" cy="271830"/>
            </a:xfrm>
            <a:prstGeom prst="rect">
              <a:avLst/>
            </a:prstGeom>
          </p:spPr>
        </p:pic>
        <p:pic>
          <p:nvPicPr>
            <p:cNvPr id="432" name="Picture 431">
              <a:extLst>
                <a:ext uri="{FF2B5EF4-FFF2-40B4-BE49-F238E27FC236}">
                  <a16:creationId xmlns:a16="http://schemas.microsoft.com/office/drawing/2014/main" id="{047921DC-3A2F-5842-A25E-389212434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51505" y="3414550"/>
              <a:ext cx="369409" cy="271830"/>
            </a:xfrm>
            <a:prstGeom prst="rect">
              <a:avLst/>
            </a:prstGeom>
          </p:spPr>
        </p:pic>
        <p:pic>
          <p:nvPicPr>
            <p:cNvPr id="433" name="Picture 432">
              <a:extLst>
                <a:ext uri="{FF2B5EF4-FFF2-40B4-BE49-F238E27FC236}">
                  <a16:creationId xmlns:a16="http://schemas.microsoft.com/office/drawing/2014/main" id="{CB984F7D-E2F8-424F-AAB2-E46F100BC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21478" y="2422809"/>
              <a:ext cx="369409" cy="271830"/>
            </a:xfrm>
            <a:prstGeom prst="rect">
              <a:avLst/>
            </a:prstGeom>
          </p:spPr>
        </p:pic>
        <p:pic>
          <p:nvPicPr>
            <p:cNvPr id="434" name="Picture 433">
              <a:extLst>
                <a:ext uri="{FF2B5EF4-FFF2-40B4-BE49-F238E27FC236}">
                  <a16:creationId xmlns:a16="http://schemas.microsoft.com/office/drawing/2014/main" id="{AD49858A-8BF1-4342-91E5-B487B81CC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90695" y="3683090"/>
              <a:ext cx="369409" cy="271830"/>
            </a:xfrm>
            <a:prstGeom prst="rect">
              <a:avLst/>
            </a:prstGeom>
          </p:spPr>
        </p:pic>
        <p:pic>
          <p:nvPicPr>
            <p:cNvPr id="435" name="Picture 434">
              <a:extLst>
                <a:ext uri="{FF2B5EF4-FFF2-40B4-BE49-F238E27FC236}">
                  <a16:creationId xmlns:a16="http://schemas.microsoft.com/office/drawing/2014/main" id="{B5637569-5E00-FE45-88AC-9BC93D10B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19687" y="2028064"/>
              <a:ext cx="369409" cy="271830"/>
            </a:xfrm>
            <a:prstGeom prst="rect">
              <a:avLst/>
            </a:prstGeom>
          </p:spPr>
        </p:pic>
        <p:pic>
          <p:nvPicPr>
            <p:cNvPr id="436" name="Picture 435">
              <a:extLst>
                <a:ext uri="{FF2B5EF4-FFF2-40B4-BE49-F238E27FC236}">
                  <a16:creationId xmlns:a16="http://schemas.microsoft.com/office/drawing/2014/main" id="{D1FFFF3E-BBDC-2645-98C7-0380ACF01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80929" y="1287933"/>
              <a:ext cx="369409" cy="271830"/>
            </a:xfrm>
            <a:prstGeom prst="rect">
              <a:avLst/>
            </a:prstGeom>
          </p:spPr>
        </p:pic>
        <p:pic>
          <p:nvPicPr>
            <p:cNvPr id="437" name="Picture 436">
              <a:extLst>
                <a:ext uri="{FF2B5EF4-FFF2-40B4-BE49-F238E27FC236}">
                  <a16:creationId xmlns:a16="http://schemas.microsoft.com/office/drawing/2014/main" id="{09D3AAFF-B9D3-2443-9549-01558D523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89096" y="5056943"/>
              <a:ext cx="369409" cy="271830"/>
            </a:xfrm>
            <a:prstGeom prst="rect">
              <a:avLst/>
            </a:prstGeom>
          </p:spPr>
        </p:pic>
        <p:pic>
          <p:nvPicPr>
            <p:cNvPr id="438" name="Picture 437">
              <a:extLst>
                <a:ext uri="{FF2B5EF4-FFF2-40B4-BE49-F238E27FC236}">
                  <a16:creationId xmlns:a16="http://schemas.microsoft.com/office/drawing/2014/main" id="{3079734A-2B69-C04D-8EC0-C11DBB0BB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89096" y="2756456"/>
              <a:ext cx="369409" cy="271830"/>
            </a:xfrm>
            <a:prstGeom prst="rect">
              <a:avLst/>
            </a:prstGeom>
          </p:spPr>
        </p:pic>
        <p:pic>
          <p:nvPicPr>
            <p:cNvPr id="440" name="Picture 439">
              <a:extLst>
                <a:ext uri="{FF2B5EF4-FFF2-40B4-BE49-F238E27FC236}">
                  <a16:creationId xmlns:a16="http://schemas.microsoft.com/office/drawing/2014/main" id="{D72DF4F3-E701-5B44-8952-D0AFA88C4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70556" y="3774941"/>
              <a:ext cx="369409" cy="271830"/>
            </a:xfrm>
            <a:prstGeom prst="rect">
              <a:avLst/>
            </a:prstGeom>
          </p:spPr>
        </p:pic>
        <p:pic>
          <p:nvPicPr>
            <p:cNvPr id="441" name="Picture 440">
              <a:extLst>
                <a:ext uri="{FF2B5EF4-FFF2-40B4-BE49-F238E27FC236}">
                  <a16:creationId xmlns:a16="http://schemas.microsoft.com/office/drawing/2014/main" id="{0E29EBB0-CC40-A14A-BE76-66F7119FC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59128" y="2467817"/>
              <a:ext cx="369409" cy="271830"/>
            </a:xfrm>
            <a:prstGeom prst="rect">
              <a:avLst/>
            </a:prstGeom>
          </p:spPr>
        </p:pic>
        <p:pic>
          <p:nvPicPr>
            <p:cNvPr id="442" name="Picture 441">
              <a:extLst>
                <a:ext uri="{FF2B5EF4-FFF2-40B4-BE49-F238E27FC236}">
                  <a16:creationId xmlns:a16="http://schemas.microsoft.com/office/drawing/2014/main" id="{8D937624-81B3-254A-902E-3E8B451D2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47835" y="1923366"/>
              <a:ext cx="369409" cy="271830"/>
            </a:xfrm>
            <a:prstGeom prst="rect">
              <a:avLst/>
            </a:prstGeom>
          </p:spPr>
        </p:pic>
        <p:pic>
          <p:nvPicPr>
            <p:cNvPr id="443" name="Picture 442">
              <a:extLst>
                <a:ext uri="{FF2B5EF4-FFF2-40B4-BE49-F238E27FC236}">
                  <a16:creationId xmlns:a16="http://schemas.microsoft.com/office/drawing/2014/main" id="{45CD41E7-209E-DF43-905D-0B0022CC5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45006" y="3022600"/>
              <a:ext cx="369409" cy="271830"/>
            </a:xfrm>
            <a:prstGeom prst="rect">
              <a:avLst/>
            </a:prstGeom>
          </p:spPr>
        </p:pic>
        <p:pic>
          <p:nvPicPr>
            <p:cNvPr id="444" name="Picture 443">
              <a:extLst>
                <a:ext uri="{FF2B5EF4-FFF2-40B4-BE49-F238E27FC236}">
                  <a16:creationId xmlns:a16="http://schemas.microsoft.com/office/drawing/2014/main" id="{B7462871-74EA-8143-BBC0-33F751285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27804" y="4155493"/>
              <a:ext cx="369409" cy="271830"/>
            </a:xfrm>
            <a:prstGeom prst="rect">
              <a:avLst/>
            </a:prstGeom>
          </p:spPr>
        </p:pic>
        <p:pic>
          <p:nvPicPr>
            <p:cNvPr id="445" name="Picture 444">
              <a:extLst>
                <a:ext uri="{FF2B5EF4-FFF2-40B4-BE49-F238E27FC236}">
                  <a16:creationId xmlns:a16="http://schemas.microsoft.com/office/drawing/2014/main" id="{36BAFAB6-43AE-3B4C-9CED-59211C6D5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82831" y="4562055"/>
              <a:ext cx="369409" cy="271830"/>
            </a:xfrm>
            <a:prstGeom prst="rect">
              <a:avLst/>
            </a:prstGeom>
          </p:spPr>
        </p:pic>
        <p:pic>
          <p:nvPicPr>
            <p:cNvPr id="446" name="Picture 445">
              <a:extLst>
                <a:ext uri="{FF2B5EF4-FFF2-40B4-BE49-F238E27FC236}">
                  <a16:creationId xmlns:a16="http://schemas.microsoft.com/office/drawing/2014/main" id="{9A0FB805-5213-0A42-863C-7F729C6BF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96586" y="4771860"/>
              <a:ext cx="369409" cy="271830"/>
            </a:xfrm>
            <a:prstGeom prst="rect">
              <a:avLst/>
            </a:prstGeom>
          </p:spPr>
        </p:pic>
        <p:pic>
          <p:nvPicPr>
            <p:cNvPr id="447" name="Picture 446">
              <a:extLst>
                <a:ext uri="{FF2B5EF4-FFF2-40B4-BE49-F238E27FC236}">
                  <a16:creationId xmlns:a16="http://schemas.microsoft.com/office/drawing/2014/main" id="{12D76160-9EEE-694F-9310-37ADC59AD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74208" y="4364745"/>
              <a:ext cx="369409" cy="271830"/>
            </a:xfrm>
            <a:prstGeom prst="rect">
              <a:avLst/>
            </a:prstGeom>
          </p:spPr>
        </p:pic>
        <p:pic>
          <p:nvPicPr>
            <p:cNvPr id="448" name="Picture 447">
              <a:extLst>
                <a:ext uri="{FF2B5EF4-FFF2-40B4-BE49-F238E27FC236}">
                  <a16:creationId xmlns:a16="http://schemas.microsoft.com/office/drawing/2014/main" id="{9785955C-92C8-4B46-B9EF-A83E1039A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89719" y="3543874"/>
              <a:ext cx="369409" cy="271830"/>
            </a:xfrm>
            <a:prstGeom prst="rect">
              <a:avLst/>
            </a:prstGeom>
          </p:spPr>
        </p:pic>
        <p:pic>
          <p:nvPicPr>
            <p:cNvPr id="449" name="Picture 448">
              <a:extLst>
                <a:ext uri="{FF2B5EF4-FFF2-40B4-BE49-F238E27FC236}">
                  <a16:creationId xmlns:a16="http://schemas.microsoft.com/office/drawing/2014/main" id="{559E89CB-2C90-144A-9DBA-C1B0D28C7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87204" y="3150813"/>
              <a:ext cx="369409" cy="271830"/>
            </a:xfrm>
            <a:prstGeom prst="rect">
              <a:avLst/>
            </a:prstGeom>
          </p:spPr>
        </p:pic>
        <p:pic>
          <p:nvPicPr>
            <p:cNvPr id="450" name="Picture 449">
              <a:extLst>
                <a:ext uri="{FF2B5EF4-FFF2-40B4-BE49-F238E27FC236}">
                  <a16:creationId xmlns:a16="http://schemas.microsoft.com/office/drawing/2014/main" id="{8203B035-3FA2-2F44-ABD9-6655D3BDF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683989" y="2454296"/>
              <a:ext cx="369409" cy="271830"/>
            </a:xfrm>
            <a:prstGeom prst="rect">
              <a:avLst/>
            </a:prstGeom>
          </p:spPr>
        </p:pic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8A32285D-E0D3-1A43-A07D-C993A9117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79563" y="2536350"/>
              <a:ext cx="369409" cy="271830"/>
            </a:xfrm>
            <a:prstGeom prst="rect">
              <a:avLst/>
            </a:prstGeom>
          </p:spPr>
        </p:pic>
        <p:pic>
          <p:nvPicPr>
            <p:cNvPr id="452" name="Picture 451">
              <a:extLst>
                <a:ext uri="{FF2B5EF4-FFF2-40B4-BE49-F238E27FC236}">
                  <a16:creationId xmlns:a16="http://schemas.microsoft.com/office/drawing/2014/main" id="{75AEB8F9-3EA9-8442-AB3D-DE4D0A3C9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64440" y="1917688"/>
              <a:ext cx="369409" cy="271830"/>
            </a:xfrm>
            <a:prstGeom prst="rect">
              <a:avLst/>
            </a:prstGeom>
          </p:spPr>
        </p:pic>
        <p:pic>
          <p:nvPicPr>
            <p:cNvPr id="453" name="Picture 452">
              <a:extLst>
                <a:ext uri="{FF2B5EF4-FFF2-40B4-BE49-F238E27FC236}">
                  <a16:creationId xmlns:a16="http://schemas.microsoft.com/office/drawing/2014/main" id="{6507307A-2D78-5149-AEDE-BF6A6BD06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31817" y="4241860"/>
              <a:ext cx="369409" cy="271830"/>
            </a:xfrm>
            <a:prstGeom prst="rect">
              <a:avLst/>
            </a:prstGeom>
          </p:spPr>
        </p:pic>
        <p:pic>
          <p:nvPicPr>
            <p:cNvPr id="454" name="Picture 453">
              <a:extLst>
                <a:ext uri="{FF2B5EF4-FFF2-40B4-BE49-F238E27FC236}">
                  <a16:creationId xmlns:a16="http://schemas.microsoft.com/office/drawing/2014/main" id="{A6B861D8-53C5-7346-92F8-FE8792F01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78617" y="5358299"/>
              <a:ext cx="369409" cy="271830"/>
            </a:xfrm>
            <a:prstGeom prst="rect">
              <a:avLst/>
            </a:prstGeom>
          </p:spPr>
        </p:pic>
        <p:pic>
          <p:nvPicPr>
            <p:cNvPr id="455" name="Picture 454">
              <a:extLst>
                <a:ext uri="{FF2B5EF4-FFF2-40B4-BE49-F238E27FC236}">
                  <a16:creationId xmlns:a16="http://schemas.microsoft.com/office/drawing/2014/main" id="{EFFF9015-BAAE-EF4D-A947-3B1DA5BBA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89765" y="4701657"/>
              <a:ext cx="369409" cy="271830"/>
            </a:xfrm>
            <a:prstGeom prst="rect">
              <a:avLst/>
            </a:prstGeom>
          </p:spPr>
        </p:pic>
        <p:pic>
          <p:nvPicPr>
            <p:cNvPr id="456" name="Picture 455">
              <a:extLst>
                <a:ext uri="{FF2B5EF4-FFF2-40B4-BE49-F238E27FC236}">
                  <a16:creationId xmlns:a16="http://schemas.microsoft.com/office/drawing/2014/main" id="{B1A7710C-14EF-754F-92D5-37A8F8CED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14462" y="4784197"/>
              <a:ext cx="369409" cy="271830"/>
            </a:xfrm>
            <a:prstGeom prst="rect">
              <a:avLst/>
            </a:prstGeom>
          </p:spPr>
        </p:pic>
        <p:pic>
          <p:nvPicPr>
            <p:cNvPr id="457" name="Picture 456">
              <a:extLst>
                <a:ext uri="{FF2B5EF4-FFF2-40B4-BE49-F238E27FC236}">
                  <a16:creationId xmlns:a16="http://schemas.microsoft.com/office/drawing/2014/main" id="{E2C05B2E-E30E-D34E-A6F8-CA3BBD57C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89838" y="5161915"/>
              <a:ext cx="369409" cy="271830"/>
            </a:xfrm>
            <a:prstGeom prst="rect">
              <a:avLst/>
            </a:prstGeom>
          </p:spPr>
        </p:pic>
        <p:pic>
          <p:nvPicPr>
            <p:cNvPr id="458" name="Picture 457">
              <a:extLst>
                <a:ext uri="{FF2B5EF4-FFF2-40B4-BE49-F238E27FC236}">
                  <a16:creationId xmlns:a16="http://schemas.microsoft.com/office/drawing/2014/main" id="{B975FB66-BA29-F040-BBDE-CBEEF06FA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00997" y="2868098"/>
              <a:ext cx="369409" cy="271830"/>
            </a:xfrm>
            <a:prstGeom prst="rect">
              <a:avLst/>
            </a:prstGeom>
          </p:spPr>
        </p:pic>
        <p:pic>
          <p:nvPicPr>
            <p:cNvPr id="459" name="Picture 458">
              <a:extLst>
                <a:ext uri="{FF2B5EF4-FFF2-40B4-BE49-F238E27FC236}">
                  <a16:creationId xmlns:a16="http://schemas.microsoft.com/office/drawing/2014/main" id="{6C42EADE-84B5-8646-AB92-B312EF48C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68504" y="4973487"/>
              <a:ext cx="369409" cy="271830"/>
            </a:xfrm>
            <a:prstGeom prst="rect">
              <a:avLst/>
            </a:prstGeom>
          </p:spPr>
        </p:pic>
        <p:pic>
          <p:nvPicPr>
            <p:cNvPr id="460" name="Picture 459">
              <a:extLst>
                <a:ext uri="{FF2B5EF4-FFF2-40B4-BE49-F238E27FC236}">
                  <a16:creationId xmlns:a16="http://schemas.microsoft.com/office/drawing/2014/main" id="{1C15DFBE-E1DA-7840-9B8C-616F5F57F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72578" y="5201039"/>
              <a:ext cx="369409" cy="271830"/>
            </a:xfrm>
            <a:prstGeom prst="rect">
              <a:avLst/>
            </a:prstGeom>
          </p:spPr>
        </p:pic>
        <p:pic>
          <p:nvPicPr>
            <p:cNvPr id="461" name="Picture 460">
              <a:extLst>
                <a:ext uri="{FF2B5EF4-FFF2-40B4-BE49-F238E27FC236}">
                  <a16:creationId xmlns:a16="http://schemas.microsoft.com/office/drawing/2014/main" id="{B2196B53-21B7-BF4D-945F-EC4B0F9AC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66888" y="5388852"/>
              <a:ext cx="369409" cy="271830"/>
            </a:xfrm>
            <a:prstGeom prst="rect">
              <a:avLst/>
            </a:prstGeom>
          </p:spPr>
        </p:pic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97B7F254-7E7E-A54D-AF31-89598297D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4787" y="4121834"/>
              <a:ext cx="369409" cy="271830"/>
            </a:xfrm>
            <a:prstGeom prst="rect">
              <a:avLst/>
            </a:prstGeom>
          </p:spPr>
        </p:pic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8AD36718-C50E-1249-A81A-E7529566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67405" y="5833685"/>
              <a:ext cx="369409" cy="271830"/>
            </a:xfrm>
            <a:prstGeom prst="rect">
              <a:avLst/>
            </a:prstGeom>
          </p:spPr>
        </p:pic>
        <p:pic>
          <p:nvPicPr>
            <p:cNvPr id="464" name="Picture 463">
              <a:extLst>
                <a:ext uri="{FF2B5EF4-FFF2-40B4-BE49-F238E27FC236}">
                  <a16:creationId xmlns:a16="http://schemas.microsoft.com/office/drawing/2014/main" id="{9194CE13-5C40-7341-8708-2C3D560EE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29897" y="5049939"/>
              <a:ext cx="369409" cy="271830"/>
            </a:xfrm>
            <a:prstGeom prst="rect">
              <a:avLst/>
            </a:prstGeom>
          </p:spPr>
        </p:pic>
        <p:pic>
          <p:nvPicPr>
            <p:cNvPr id="465" name="Picture 464">
              <a:extLst>
                <a:ext uri="{FF2B5EF4-FFF2-40B4-BE49-F238E27FC236}">
                  <a16:creationId xmlns:a16="http://schemas.microsoft.com/office/drawing/2014/main" id="{34ACFD56-00DB-374C-9D1F-34E0CEA5D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61118" y="5576117"/>
              <a:ext cx="369409" cy="271830"/>
            </a:xfrm>
            <a:prstGeom prst="rect">
              <a:avLst/>
            </a:prstGeom>
          </p:spPr>
        </p:pic>
        <p:pic>
          <p:nvPicPr>
            <p:cNvPr id="466" name="Picture 465">
              <a:extLst>
                <a:ext uri="{FF2B5EF4-FFF2-40B4-BE49-F238E27FC236}">
                  <a16:creationId xmlns:a16="http://schemas.microsoft.com/office/drawing/2014/main" id="{80346382-7F58-C14B-8EC0-9233BFB4E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68365" y="5243941"/>
              <a:ext cx="369409" cy="271830"/>
            </a:xfrm>
            <a:prstGeom prst="rect">
              <a:avLst/>
            </a:prstGeom>
          </p:spPr>
        </p:pic>
        <p:pic>
          <p:nvPicPr>
            <p:cNvPr id="467" name="Picture 466">
              <a:extLst>
                <a:ext uri="{FF2B5EF4-FFF2-40B4-BE49-F238E27FC236}">
                  <a16:creationId xmlns:a16="http://schemas.microsoft.com/office/drawing/2014/main" id="{A12BC840-FD80-1E4E-93A4-7A483F3EF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68943" y="5336954"/>
              <a:ext cx="369409" cy="271830"/>
            </a:xfrm>
            <a:prstGeom prst="rect">
              <a:avLst/>
            </a:prstGeom>
          </p:spPr>
        </p:pic>
        <p:pic>
          <p:nvPicPr>
            <p:cNvPr id="468" name="Picture 467">
              <a:extLst>
                <a:ext uri="{FF2B5EF4-FFF2-40B4-BE49-F238E27FC236}">
                  <a16:creationId xmlns:a16="http://schemas.microsoft.com/office/drawing/2014/main" id="{8B69A879-7EF6-4043-BFF3-92C2CA612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29590" y="5328773"/>
              <a:ext cx="369409" cy="271830"/>
            </a:xfrm>
            <a:prstGeom prst="rect">
              <a:avLst/>
            </a:prstGeom>
          </p:spPr>
        </p:pic>
        <p:pic>
          <p:nvPicPr>
            <p:cNvPr id="469" name="Picture 468">
              <a:extLst>
                <a:ext uri="{FF2B5EF4-FFF2-40B4-BE49-F238E27FC236}">
                  <a16:creationId xmlns:a16="http://schemas.microsoft.com/office/drawing/2014/main" id="{96F3100B-A3F7-D54F-8AE8-A2F73C815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24108" y="5779062"/>
              <a:ext cx="369409" cy="271830"/>
            </a:xfrm>
            <a:prstGeom prst="rect">
              <a:avLst/>
            </a:prstGeom>
          </p:spPr>
        </p:pic>
        <p:pic>
          <p:nvPicPr>
            <p:cNvPr id="470" name="Picture 469">
              <a:extLst>
                <a:ext uri="{FF2B5EF4-FFF2-40B4-BE49-F238E27FC236}">
                  <a16:creationId xmlns:a16="http://schemas.microsoft.com/office/drawing/2014/main" id="{07AF4BEA-9D74-7940-86A3-2B88B8F90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34785" y="683134"/>
              <a:ext cx="369409" cy="271830"/>
            </a:xfrm>
            <a:prstGeom prst="rect">
              <a:avLst/>
            </a:prstGeom>
          </p:spPr>
        </p:pic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E2AA7436-422D-C044-AC09-8A924AAA2E5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763" t="11223" r="11900" b="12173"/>
          <a:stretch/>
        </p:blipFill>
        <p:spPr>
          <a:xfrm>
            <a:off x="2683717" y="-128843"/>
            <a:ext cx="7234282" cy="71852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83FC7D-1D18-D04D-90E5-6E516280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71330" y="4219290"/>
            <a:ext cx="1365334" cy="100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83300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54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3220</TotalTime>
  <Words>18</Words>
  <Application>Microsoft Macintosh PowerPoint</Application>
  <PresentationFormat>Widescreen</PresentationFormat>
  <Paragraphs>14</Paragraphs>
  <Slides>14</Slides>
  <Notes>14</Notes>
  <HiddenSlides>0</HiddenSlides>
  <MMClips>53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Rose Schneider</cp:lastModifiedBy>
  <cp:revision>106</cp:revision>
  <dcterms:created xsi:type="dcterms:W3CDTF">2018-06-04T18:40:39Z</dcterms:created>
  <dcterms:modified xsi:type="dcterms:W3CDTF">2018-08-18T17:37:15Z</dcterms:modified>
</cp:coreProperties>
</file>